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58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325" r:id="rId22"/>
    <p:sldId id="324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368"/>
    <a:srgbClr val="032F65"/>
    <a:srgbClr val="E1E1DF"/>
    <a:srgbClr val="C8C8C6"/>
    <a:srgbClr val="8F8F8C"/>
    <a:srgbClr val="032855"/>
    <a:srgbClr val="006600"/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87" autoAdjust="0"/>
  </p:normalViewPr>
  <p:slideViewPr>
    <p:cSldViewPr>
      <p:cViewPr varScale="1">
        <p:scale>
          <a:sx n="109" d="100"/>
          <a:sy n="109" d="100"/>
        </p:scale>
        <p:origin x="167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349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3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9B95C5-00E6-4570-B403-3A15AA09B2D5}" type="datetimeFigureOut">
              <a:rPr lang="en-US" smtClean="0"/>
              <a:pPr/>
              <a:t>4/9/2018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A5C744-A385-49B9-9F95-09143659B6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9479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405531-AC63-4B07-8897-26E7EC4CF457}" type="slidenum">
              <a:rPr lang="en-US"/>
              <a:pPr/>
              <a:t>1</a:t>
            </a:fld>
            <a:endParaRPr lang="en-US"/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3886200" y="-1580"/>
            <a:ext cx="2971800" cy="4580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3886200" y="8685932"/>
            <a:ext cx="2971800" cy="4580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9050" tIns="0" rIns="19050" bIns="0" anchor="b"/>
          <a:lstStyle/>
          <a:p>
            <a:pPr algn="r"/>
            <a:r>
              <a:rPr lang="en-US" sz="1000" i="1">
                <a:latin typeface="Times New Roman" pitchFamily="18" charset="0"/>
              </a:rPr>
              <a:t>1</a:t>
            </a: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0" y="8685932"/>
            <a:ext cx="2971800" cy="4580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0" y="-1580"/>
            <a:ext cx="2971800" cy="4580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6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5127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630282-4854-4702-B285-85C9639A447E}" type="slidenum">
              <a:rPr lang="en-US"/>
              <a:pPr/>
              <a:t>10</a:t>
            </a:fld>
            <a:endParaRPr lang="en-US"/>
          </a:p>
        </p:txBody>
      </p:sp>
      <p:sp>
        <p:nvSpPr>
          <p:cNvPr id="269314" name="Rectangle 2"/>
          <p:cNvSpPr>
            <a:spLocks noChangeArrowheads="1"/>
          </p:cNvSpPr>
          <p:nvPr/>
        </p:nvSpPr>
        <p:spPr bwMode="auto">
          <a:xfrm>
            <a:off x="3886200" y="-1580"/>
            <a:ext cx="2971800" cy="4580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9315" name="Rectangle 3"/>
          <p:cNvSpPr>
            <a:spLocks noChangeArrowheads="1"/>
          </p:cNvSpPr>
          <p:nvPr/>
        </p:nvSpPr>
        <p:spPr bwMode="auto">
          <a:xfrm>
            <a:off x="3886200" y="8685932"/>
            <a:ext cx="2971800" cy="4580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9050" tIns="0" rIns="19050" bIns="0" anchor="b"/>
          <a:lstStyle/>
          <a:p>
            <a:pPr algn="r"/>
            <a:r>
              <a:rPr lang="en-US" sz="1000" i="1">
                <a:latin typeface="Times New Roman" pitchFamily="18" charset="0"/>
              </a:rPr>
              <a:t>5</a:t>
            </a:r>
          </a:p>
        </p:txBody>
      </p:sp>
      <p:sp>
        <p:nvSpPr>
          <p:cNvPr id="269316" name="Rectangle 4"/>
          <p:cNvSpPr>
            <a:spLocks noChangeArrowheads="1"/>
          </p:cNvSpPr>
          <p:nvPr/>
        </p:nvSpPr>
        <p:spPr bwMode="auto">
          <a:xfrm>
            <a:off x="0" y="8685932"/>
            <a:ext cx="2971800" cy="4580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9317" name="Rectangle 5"/>
          <p:cNvSpPr>
            <a:spLocks noChangeArrowheads="1"/>
          </p:cNvSpPr>
          <p:nvPr/>
        </p:nvSpPr>
        <p:spPr bwMode="auto">
          <a:xfrm>
            <a:off x="0" y="-1580"/>
            <a:ext cx="2971800" cy="4580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9318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269319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F235BD-1925-4716-B9FF-7212B786FD36}" type="slidenum">
              <a:rPr lang="en-US"/>
              <a:pPr/>
              <a:t>11</a:t>
            </a:fld>
            <a:endParaRPr lang="en-US"/>
          </a:p>
        </p:txBody>
      </p:sp>
      <p:sp>
        <p:nvSpPr>
          <p:cNvPr id="271362" name="Rectangle 2"/>
          <p:cNvSpPr>
            <a:spLocks noChangeArrowheads="1"/>
          </p:cNvSpPr>
          <p:nvPr/>
        </p:nvSpPr>
        <p:spPr bwMode="auto">
          <a:xfrm>
            <a:off x="3886200" y="-1580"/>
            <a:ext cx="2971800" cy="4580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1363" name="Rectangle 3"/>
          <p:cNvSpPr>
            <a:spLocks noChangeArrowheads="1"/>
          </p:cNvSpPr>
          <p:nvPr/>
        </p:nvSpPr>
        <p:spPr bwMode="auto">
          <a:xfrm>
            <a:off x="3886200" y="8685932"/>
            <a:ext cx="2971800" cy="4580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9050" tIns="0" rIns="19050" bIns="0" anchor="b"/>
          <a:lstStyle/>
          <a:p>
            <a:pPr algn="r"/>
            <a:r>
              <a:rPr lang="en-US" sz="1000" i="1">
                <a:latin typeface="Times New Roman" pitchFamily="18" charset="0"/>
              </a:rPr>
              <a:t>5</a:t>
            </a:r>
          </a:p>
        </p:txBody>
      </p:sp>
      <p:sp>
        <p:nvSpPr>
          <p:cNvPr id="271364" name="Rectangle 4"/>
          <p:cNvSpPr>
            <a:spLocks noChangeArrowheads="1"/>
          </p:cNvSpPr>
          <p:nvPr/>
        </p:nvSpPr>
        <p:spPr bwMode="auto">
          <a:xfrm>
            <a:off x="0" y="8685932"/>
            <a:ext cx="2971800" cy="4580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1365" name="Rectangle 5"/>
          <p:cNvSpPr>
            <a:spLocks noChangeArrowheads="1"/>
          </p:cNvSpPr>
          <p:nvPr/>
        </p:nvSpPr>
        <p:spPr bwMode="auto">
          <a:xfrm>
            <a:off x="0" y="-1580"/>
            <a:ext cx="2971800" cy="4580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1366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271367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B63C63-F7C6-4CC0-95EC-5A8B0C3F26A6}" type="slidenum">
              <a:rPr lang="en-US"/>
              <a:pPr/>
              <a:t>12</a:t>
            </a:fld>
            <a:endParaRPr lang="en-US"/>
          </a:p>
        </p:txBody>
      </p:sp>
      <p:sp>
        <p:nvSpPr>
          <p:cNvPr id="273410" name="Rectangle 2"/>
          <p:cNvSpPr>
            <a:spLocks noChangeArrowheads="1"/>
          </p:cNvSpPr>
          <p:nvPr/>
        </p:nvSpPr>
        <p:spPr bwMode="auto">
          <a:xfrm>
            <a:off x="3886200" y="-1580"/>
            <a:ext cx="2971800" cy="4580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3411" name="Rectangle 3"/>
          <p:cNvSpPr>
            <a:spLocks noChangeArrowheads="1"/>
          </p:cNvSpPr>
          <p:nvPr/>
        </p:nvSpPr>
        <p:spPr bwMode="auto">
          <a:xfrm>
            <a:off x="3886200" y="8685932"/>
            <a:ext cx="2971800" cy="4580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9050" tIns="0" rIns="19050" bIns="0" anchor="b"/>
          <a:lstStyle/>
          <a:p>
            <a:pPr algn="r"/>
            <a:r>
              <a:rPr lang="en-US" sz="1000" i="1">
                <a:latin typeface="Times New Roman" pitchFamily="18" charset="0"/>
              </a:rPr>
              <a:t>5</a:t>
            </a:r>
          </a:p>
        </p:txBody>
      </p:sp>
      <p:sp>
        <p:nvSpPr>
          <p:cNvPr id="273412" name="Rectangle 4"/>
          <p:cNvSpPr>
            <a:spLocks noChangeArrowheads="1"/>
          </p:cNvSpPr>
          <p:nvPr/>
        </p:nvSpPr>
        <p:spPr bwMode="auto">
          <a:xfrm>
            <a:off x="0" y="8685932"/>
            <a:ext cx="2971800" cy="4580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3413" name="Rectangle 5"/>
          <p:cNvSpPr>
            <a:spLocks noChangeArrowheads="1"/>
          </p:cNvSpPr>
          <p:nvPr/>
        </p:nvSpPr>
        <p:spPr bwMode="auto">
          <a:xfrm>
            <a:off x="0" y="-1580"/>
            <a:ext cx="2971800" cy="4580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3414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273415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8EA1DE-FD81-4604-AA17-576B7EA63D32}" type="slidenum">
              <a:rPr lang="en-US"/>
              <a:pPr/>
              <a:t>13</a:t>
            </a:fld>
            <a:endParaRPr lang="en-US"/>
          </a:p>
        </p:txBody>
      </p:sp>
      <p:sp>
        <p:nvSpPr>
          <p:cNvPr id="275458" name="Rectangle 2"/>
          <p:cNvSpPr>
            <a:spLocks noChangeArrowheads="1"/>
          </p:cNvSpPr>
          <p:nvPr/>
        </p:nvSpPr>
        <p:spPr bwMode="auto">
          <a:xfrm>
            <a:off x="3886200" y="-1580"/>
            <a:ext cx="2971800" cy="4580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5459" name="Rectangle 3"/>
          <p:cNvSpPr>
            <a:spLocks noChangeArrowheads="1"/>
          </p:cNvSpPr>
          <p:nvPr/>
        </p:nvSpPr>
        <p:spPr bwMode="auto">
          <a:xfrm>
            <a:off x="3886200" y="8685932"/>
            <a:ext cx="2971800" cy="4580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9050" tIns="0" rIns="19050" bIns="0" anchor="b"/>
          <a:lstStyle/>
          <a:p>
            <a:pPr algn="r"/>
            <a:r>
              <a:rPr lang="en-US" sz="1000" i="1">
                <a:latin typeface="Times New Roman" pitchFamily="18" charset="0"/>
              </a:rPr>
              <a:t>5</a:t>
            </a:r>
          </a:p>
        </p:txBody>
      </p:sp>
      <p:sp>
        <p:nvSpPr>
          <p:cNvPr id="275460" name="Rectangle 4"/>
          <p:cNvSpPr>
            <a:spLocks noChangeArrowheads="1"/>
          </p:cNvSpPr>
          <p:nvPr/>
        </p:nvSpPr>
        <p:spPr bwMode="auto">
          <a:xfrm>
            <a:off x="0" y="8685932"/>
            <a:ext cx="2971800" cy="4580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5461" name="Rectangle 5"/>
          <p:cNvSpPr>
            <a:spLocks noChangeArrowheads="1"/>
          </p:cNvSpPr>
          <p:nvPr/>
        </p:nvSpPr>
        <p:spPr bwMode="auto">
          <a:xfrm>
            <a:off x="0" y="-1580"/>
            <a:ext cx="2971800" cy="4580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546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275463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87136C-18D8-45DC-A80F-BD907B0D0366}" type="slidenum">
              <a:rPr lang="en-US"/>
              <a:pPr/>
              <a:t>14</a:t>
            </a:fld>
            <a:endParaRPr lang="en-US"/>
          </a:p>
        </p:txBody>
      </p:sp>
      <p:sp>
        <p:nvSpPr>
          <p:cNvPr id="277506" name="Rectangle 2"/>
          <p:cNvSpPr>
            <a:spLocks noChangeArrowheads="1"/>
          </p:cNvSpPr>
          <p:nvPr/>
        </p:nvSpPr>
        <p:spPr bwMode="auto">
          <a:xfrm>
            <a:off x="3886200" y="-1580"/>
            <a:ext cx="2971800" cy="4580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7507" name="Rectangle 3"/>
          <p:cNvSpPr>
            <a:spLocks noChangeArrowheads="1"/>
          </p:cNvSpPr>
          <p:nvPr/>
        </p:nvSpPr>
        <p:spPr bwMode="auto">
          <a:xfrm>
            <a:off x="3886200" y="8685932"/>
            <a:ext cx="2971800" cy="4580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9050" tIns="0" rIns="19050" bIns="0" anchor="b"/>
          <a:lstStyle/>
          <a:p>
            <a:pPr algn="r"/>
            <a:r>
              <a:rPr lang="en-US" sz="1000" i="1">
                <a:latin typeface="Times New Roman" pitchFamily="18" charset="0"/>
              </a:rPr>
              <a:t>5</a:t>
            </a:r>
          </a:p>
        </p:txBody>
      </p:sp>
      <p:sp>
        <p:nvSpPr>
          <p:cNvPr id="277508" name="Rectangle 4"/>
          <p:cNvSpPr>
            <a:spLocks noChangeArrowheads="1"/>
          </p:cNvSpPr>
          <p:nvPr/>
        </p:nvSpPr>
        <p:spPr bwMode="auto">
          <a:xfrm>
            <a:off x="0" y="8685932"/>
            <a:ext cx="2971800" cy="4580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7509" name="Rectangle 5"/>
          <p:cNvSpPr>
            <a:spLocks noChangeArrowheads="1"/>
          </p:cNvSpPr>
          <p:nvPr/>
        </p:nvSpPr>
        <p:spPr bwMode="auto">
          <a:xfrm>
            <a:off x="0" y="-1580"/>
            <a:ext cx="2971800" cy="4580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751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277511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ADC29E-2A48-4678-998E-0D98F88DF8C1}" type="slidenum">
              <a:rPr lang="en-US"/>
              <a:pPr/>
              <a:t>15</a:t>
            </a:fld>
            <a:endParaRPr lang="en-US"/>
          </a:p>
        </p:txBody>
      </p:sp>
      <p:sp>
        <p:nvSpPr>
          <p:cNvPr id="279554" name="Rectangle 2"/>
          <p:cNvSpPr>
            <a:spLocks noChangeArrowheads="1"/>
          </p:cNvSpPr>
          <p:nvPr/>
        </p:nvSpPr>
        <p:spPr bwMode="auto">
          <a:xfrm>
            <a:off x="3886200" y="-1580"/>
            <a:ext cx="2971800" cy="4580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9555" name="Rectangle 3"/>
          <p:cNvSpPr>
            <a:spLocks noChangeArrowheads="1"/>
          </p:cNvSpPr>
          <p:nvPr/>
        </p:nvSpPr>
        <p:spPr bwMode="auto">
          <a:xfrm>
            <a:off x="3886200" y="8685932"/>
            <a:ext cx="2971800" cy="4580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9050" tIns="0" rIns="19050" bIns="0" anchor="b"/>
          <a:lstStyle/>
          <a:p>
            <a:pPr algn="r"/>
            <a:r>
              <a:rPr lang="en-US" sz="1000" i="1">
                <a:latin typeface="Times New Roman" pitchFamily="18" charset="0"/>
              </a:rPr>
              <a:t>5</a:t>
            </a:r>
          </a:p>
        </p:txBody>
      </p:sp>
      <p:sp>
        <p:nvSpPr>
          <p:cNvPr id="279556" name="Rectangle 4"/>
          <p:cNvSpPr>
            <a:spLocks noChangeArrowheads="1"/>
          </p:cNvSpPr>
          <p:nvPr/>
        </p:nvSpPr>
        <p:spPr bwMode="auto">
          <a:xfrm>
            <a:off x="0" y="8685932"/>
            <a:ext cx="2971800" cy="4580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9557" name="Rectangle 5"/>
          <p:cNvSpPr>
            <a:spLocks noChangeArrowheads="1"/>
          </p:cNvSpPr>
          <p:nvPr/>
        </p:nvSpPr>
        <p:spPr bwMode="auto">
          <a:xfrm>
            <a:off x="0" y="-1580"/>
            <a:ext cx="2971800" cy="4580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9558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279559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D52192-5EEB-426F-AA31-4B1B93506266}" type="slidenum">
              <a:rPr lang="en-US"/>
              <a:pPr/>
              <a:t>16</a:t>
            </a:fld>
            <a:endParaRPr lang="en-US"/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3886200" y="-1580"/>
            <a:ext cx="2971800" cy="4580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3886200" y="8685932"/>
            <a:ext cx="2971800" cy="4580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9050" tIns="0" rIns="19050" bIns="0" anchor="b"/>
          <a:lstStyle/>
          <a:p>
            <a:pPr algn="r"/>
            <a:r>
              <a:rPr lang="en-US" sz="1000" i="1">
                <a:latin typeface="Times New Roman" pitchFamily="18" charset="0"/>
              </a:rPr>
              <a:t>18</a:t>
            </a:r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0" y="8685932"/>
            <a:ext cx="2971800" cy="4580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941" name="Rectangle 5"/>
          <p:cNvSpPr>
            <a:spLocks noChangeArrowheads="1"/>
          </p:cNvSpPr>
          <p:nvPr/>
        </p:nvSpPr>
        <p:spPr bwMode="auto">
          <a:xfrm>
            <a:off x="0" y="-1580"/>
            <a:ext cx="2971800" cy="4580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94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39943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790808-8C97-4C4A-A522-C7EBBC44F2E1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59E2BF-3D83-4CF5-AEEF-4FE62CB0A95C}" type="slidenum">
              <a:rPr lang="en-US"/>
              <a:pPr/>
              <a:t>18</a:t>
            </a:fld>
            <a:endParaRPr lang="en-US"/>
          </a:p>
        </p:txBody>
      </p:sp>
      <p:sp>
        <p:nvSpPr>
          <p:cNvPr id="44034" name="Rectangle 1026"/>
          <p:cNvSpPr>
            <a:spLocks noChangeArrowheads="1"/>
          </p:cNvSpPr>
          <p:nvPr/>
        </p:nvSpPr>
        <p:spPr bwMode="auto">
          <a:xfrm>
            <a:off x="3886200" y="-1580"/>
            <a:ext cx="2971800" cy="4580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035" name="Rectangle 1027"/>
          <p:cNvSpPr>
            <a:spLocks noChangeArrowheads="1"/>
          </p:cNvSpPr>
          <p:nvPr/>
        </p:nvSpPr>
        <p:spPr bwMode="auto">
          <a:xfrm>
            <a:off x="3886200" y="8685932"/>
            <a:ext cx="2971800" cy="4580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9050" tIns="0" rIns="19050" bIns="0" anchor="b"/>
          <a:lstStyle/>
          <a:p>
            <a:pPr algn="r"/>
            <a:r>
              <a:rPr lang="en-US" sz="1000" i="1">
                <a:latin typeface="Times New Roman" pitchFamily="18" charset="0"/>
              </a:rPr>
              <a:t>20</a:t>
            </a:r>
          </a:p>
        </p:txBody>
      </p:sp>
      <p:sp>
        <p:nvSpPr>
          <p:cNvPr id="44036" name="Rectangle 1028"/>
          <p:cNvSpPr>
            <a:spLocks noChangeArrowheads="1"/>
          </p:cNvSpPr>
          <p:nvPr/>
        </p:nvSpPr>
        <p:spPr bwMode="auto">
          <a:xfrm>
            <a:off x="0" y="8685932"/>
            <a:ext cx="2971800" cy="4580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037" name="Rectangle 1029"/>
          <p:cNvSpPr>
            <a:spLocks noChangeArrowheads="1"/>
          </p:cNvSpPr>
          <p:nvPr/>
        </p:nvSpPr>
        <p:spPr bwMode="auto">
          <a:xfrm>
            <a:off x="0" y="-1580"/>
            <a:ext cx="2971800" cy="4580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038" name="Rectangle 1030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44039" name="Rectangle 1031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B-17s through over Schweinfurt Oct 1943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50E529-9546-4AEC-97C9-CA38EE2E420F}" type="slidenum">
              <a:rPr lang="en-US"/>
              <a:pPr/>
              <a:t>19</a:t>
            </a:fld>
            <a:endParaRPr lang="en-US"/>
          </a:p>
        </p:txBody>
      </p:sp>
      <p:sp>
        <p:nvSpPr>
          <p:cNvPr id="46082" name="Rectangle 2"/>
          <p:cNvSpPr>
            <a:spLocks noChangeArrowheads="1"/>
          </p:cNvSpPr>
          <p:nvPr/>
        </p:nvSpPr>
        <p:spPr bwMode="auto">
          <a:xfrm>
            <a:off x="3886200" y="-1580"/>
            <a:ext cx="2971800" cy="4580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083" name="Rectangle 3"/>
          <p:cNvSpPr>
            <a:spLocks noChangeArrowheads="1"/>
          </p:cNvSpPr>
          <p:nvPr/>
        </p:nvSpPr>
        <p:spPr bwMode="auto">
          <a:xfrm>
            <a:off x="3886200" y="8685932"/>
            <a:ext cx="2971800" cy="4580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9050" tIns="0" rIns="19050" bIns="0" anchor="b"/>
          <a:lstStyle/>
          <a:p>
            <a:pPr algn="r"/>
            <a:r>
              <a:rPr lang="en-US" sz="1000" i="1">
                <a:latin typeface="Times New Roman" pitchFamily="18" charset="0"/>
              </a:rPr>
              <a:t>21</a:t>
            </a:r>
          </a:p>
        </p:txBody>
      </p:sp>
      <p:sp>
        <p:nvSpPr>
          <p:cNvPr id="46084" name="Rectangle 4"/>
          <p:cNvSpPr>
            <a:spLocks noChangeArrowheads="1"/>
          </p:cNvSpPr>
          <p:nvPr/>
        </p:nvSpPr>
        <p:spPr bwMode="auto">
          <a:xfrm>
            <a:off x="0" y="8685932"/>
            <a:ext cx="2971800" cy="4580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085" name="Rectangle 5"/>
          <p:cNvSpPr>
            <a:spLocks noChangeArrowheads="1"/>
          </p:cNvSpPr>
          <p:nvPr/>
        </p:nvSpPr>
        <p:spPr bwMode="auto">
          <a:xfrm>
            <a:off x="0" y="-1580"/>
            <a:ext cx="2971800" cy="4580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086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46087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FC376E-A64E-4FDB-9663-3D323563BF2D}" type="slidenum">
              <a:rPr lang="en-US"/>
              <a:pPr/>
              <a:t>2</a:t>
            </a:fld>
            <a:endParaRPr lang="en-US"/>
          </a:p>
        </p:txBody>
      </p:sp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3886200" y="-1580"/>
            <a:ext cx="2971800" cy="4580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179" name="Rectangle 3"/>
          <p:cNvSpPr>
            <a:spLocks noChangeArrowheads="1"/>
          </p:cNvSpPr>
          <p:nvPr/>
        </p:nvSpPr>
        <p:spPr bwMode="auto">
          <a:xfrm>
            <a:off x="3886200" y="8685932"/>
            <a:ext cx="2971800" cy="4580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9050" tIns="0" rIns="19050" bIns="0" anchor="b"/>
          <a:lstStyle/>
          <a:p>
            <a:pPr algn="r"/>
            <a:r>
              <a:rPr lang="en-US" sz="1000" i="1">
                <a:latin typeface="Times New Roman" pitchFamily="18" charset="0"/>
              </a:rPr>
              <a:t>23</a:t>
            </a:r>
          </a:p>
        </p:txBody>
      </p:sp>
      <p:sp>
        <p:nvSpPr>
          <p:cNvPr id="50180" name="Rectangle 4"/>
          <p:cNvSpPr>
            <a:spLocks noChangeArrowheads="1"/>
          </p:cNvSpPr>
          <p:nvPr/>
        </p:nvSpPr>
        <p:spPr bwMode="auto">
          <a:xfrm>
            <a:off x="0" y="8685932"/>
            <a:ext cx="2971800" cy="4580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181" name="Rectangle 5"/>
          <p:cNvSpPr>
            <a:spLocks noChangeArrowheads="1"/>
          </p:cNvSpPr>
          <p:nvPr/>
        </p:nvSpPr>
        <p:spPr bwMode="auto">
          <a:xfrm>
            <a:off x="0" y="-1580"/>
            <a:ext cx="2971800" cy="4580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18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50183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B1FDCE-8BE9-44E9-9F3F-6700C54636D0}" type="slidenum">
              <a:rPr lang="en-US"/>
              <a:pPr/>
              <a:t>20</a:t>
            </a:fld>
            <a:endParaRPr lang="en-US"/>
          </a:p>
        </p:txBody>
      </p:sp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3886200" y="-1580"/>
            <a:ext cx="2971800" cy="4580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131" name="Rectangle 3"/>
          <p:cNvSpPr>
            <a:spLocks noChangeArrowheads="1"/>
          </p:cNvSpPr>
          <p:nvPr/>
        </p:nvSpPr>
        <p:spPr bwMode="auto">
          <a:xfrm>
            <a:off x="3886200" y="8685932"/>
            <a:ext cx="2971800" cy="4580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9050" tIns="0" rIns="19050" bIns="0" anchor="b"/>
          <a:lstStyle/>
          <a:p>
            <a:pPr algn="r"/>
            <a:r>
              <a:rPr lang="en-US" sz="1000" i="1">
                <a:latin typeface="Times New Roman" pitchFamily="18" charset="0"/>
              </a:rPr>
              <a:t>22</a:t>
            </a:r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0" y="8685932"/>
            <a:ext cx="2971800" cy="4580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133" name="Rectangle 5"/>
          <p:cNvSpPr>
            <a:spLocks noChangeArrowheads="1"/>
          </p:cNvSpPr>
          <p:nvPr/>
        </p:nvSpPr>
        <p:spPr bwMode="auto">
          <a:xfrm>
            <a:off x="0" y="-1580"/>
            <a:ext cx="2971800" cy="4580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134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48135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FC376E-A64E-4FDB-9663-3D323563BF2D}" type="slidenum">
              <a:rPr lang="en-US"/>
              <a:pPr/>
              <a:t>21</a:t>
            </a:fld>
            <a:endParaRPr lang="en-US"/>
          </a:p>
        </p:txBody>
      </p:sp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3886200" y="-1580"/>
            <a:ext cx="2971800" cy="4580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179" name="Rectangle 3"/>
          <p:cNvSpPr>
            <a:spLocks noChangeArrowheads="1"/>
          </p:cNvSpPr>
          <p:nvPr/>
        </p:nvSpPr>
        <p:spPr bwMode="auto">
          <a:xfrm>
            <a:off x="3886200" y="8685932"/>
            <a:ext cx="2971800" cy="4580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9050" tIns="0" rIns="19050" bIns="0" anchor="b"/>
          <a:lstStyle/>
          <a:p>
            <a:pPr algn="r"/>
            <a:r>
              <a:rPr lang="en-US" sz="1000" i="1">
                <a:latin typeface="Times New Roman" pitchFamily="18" charset="0"/>
              </a:rPr>
              <a:t>23</a:t>
            </a:r>
          </a:p>
        </p:txBody>
      </p:sp>
      <p:sp>
        <p:nvSpPr>
          <p:cNvPr id="50180" name="Rectangle 4"/>
          <p:cNvSpPr>
            <a:spLocks noChangeArrowheads="1"/>
          </p:cNvSpPr>
          <p:nvPr/>
        </p:nvSpPr>
        <p:spPr bwMode="auto">
          <a:xfrm>
            <a:off x="0" y="8685932"/>
            <a:ext cx="2971800" cy="4580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181" name="Rectangle 5"/>
          <p:cNvSpPr>
            <a:spLocks noChangeArrowheads="1"/>
          </p:cNvSpPr>
          <p:nvPr/>
        </p:nvSpPr>
        <p:spPr bwMode="auto">
          <a:xfrm>
            <a:off x="0" y="-1580"/>
            <a:ext cx="2971800" cy="4580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18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50183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FD10EB-71BC-4850-A926-1EC7C7660201}" type="slidenum">
              <a:rPr lang="en-US"/>
              <a:pPr/>
              <a:t>22</a:t>
            </a:fld>
            <a:endParaRPr lang="en-US"/>
          </a:p>
        </p:txBody>
      </p:sp>
      <p:sp>
        <p:nvSpPr>
          <p:cNvPr id="52226" name="Rectangle 2"/>
          <p:cNvSpPr>
            <a:spLocks noChangeArrowheads="1"/>
          </p:cNvSpPr>
          <p:nvPr/>
        </p:nvSpPr>
        <p:spPr bwMode="auto">
          <a:xfrm>
            <a:off x="3886200" y="-1580"/>
            <a:ext cx="2971800" cy="4580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227" name="Rectangle 3"/>
          <p:cNvSpPr>
            <a:spLocks noChangeArrowheads="1"/>
          </p:cNvSpPr>
          <p:nvPr/>
        </p:nvSpPr>
        <p:spPr bwMode="auto">
          <a:xfrm>
            <a:off x="3886200" y="8685932"/>
            <a:ext cx="2971800" cy="4580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9050" tIns="0" rIns="19050" bIns="0" anchor="b"/>
          <a:lstStyle/>
          <a:p>
            <a:pPr algn="r"/>
            <a:r>
              <a:rPr lang="en-US" sz="1000" i="1">
                <a:latin typeface="Times New Roman" pitchFamily="18" charset="0"/>
              </a:rPr>
              <a:t>24</a:t>
            </a:r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0" y="8685932"/>
            <a:ext cx="2971800" cy="4580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229" name="Rectangle 5"/>
          <p:cNvSpPr>
            <a:spLocks noChangeArrowheads="1"/>
          </p:cNvSpPr>
          <p:nvPr/>
        </p:nvSpPr>
        <p:spPr bwMode="auto">
          <a:xfrm>
            <a:off x="0" y="-1580"/>
            <a:ext cx="2971800" cy="4580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23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52231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9CB413-3529-4C29-AFF0-B721CB5976FD}" type="slidenum">
              <a:rPr lang="en-US"/>
              <a:pPr/>
              <a:t>3</a:t>
            </a:fld>
            <a:endParaRPr lang="en-US"/>
          </a:p>
        </p:txBody>
      </p:sp>
      <p:sp>
        <p:nvSpPr>
          <p:cNvPr id="254978" name="Rectangle 2"/>
          <p:cNvSpPr>
            <a:spLocks noChangeArrowheads="1"/>
          </p:cNvSpPr>
          <p:nvPr/>
        </p:nvSpPr>
        <p:spPr bwMode="auto">
          <a:xfrm>
            <a:off x="3886200" y="-1580"/>
            <a:ext cx="2971800" cy="4580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4979" name="Rectangle 3"/>
          <p:cNvSpPr>
            <a:spLocks noChangeArrowheads="1"/>
          </p:cNvSpPr>
          <p:nvPr/>
        </p:nvSpPr>
        <p:spPr bwMode="auto">
          <a:xfrm>
            <a:off x="3886200" y="8685932"/>
            <a:ext cx="2971800" cy="4580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9050" tIns="0" rIns="19050" bIns="0" anchor="b"/>
          <a:lstStyle/>
          <a:p>
            <a:pPr algn="r"/>
            <a:r>
              <a:rPr lang="en-US" sz="1000" i="1">
                <a:latin typeface="Times New Roman" pitchFamily="18" charset="0"/>
              </a:rPr>
              <a:t>5</a:t>
            </a:r>
          </a:p>
        </p:txBody>
      </p:sp>
      <p:sp>
        <p:nvSpPr>
          <p:cNvPr id="254980" name="Rectangle 4"/>
          <p:cNvSpPr>
            <a:spLocks noChangeArrowheads="1"/>
          </p:cNvSpPr>
          <p:nvPr/>
        </p:nvSpPr>
        <p:spPr bwMode="auto">
          <a:xfrm>
            <a:off x="0" y="8685932"/>
            <a:ext cx="2971800" cy="4580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4981" name="Rectangle 5"/>
          <p:cNvSpPr>
            <a:spLocks noChangeArrowheads="1"/>
          </p:cNvSpPr>
          <p:nvPr/>
        </p:nvSpPr>
        <p:spPr bwMode="auto">
          <a:xfrm>
            <a:off x="0" y="-1580"/>
            <a:ext cx="2971800" cy="4580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498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254983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8DEFC4-0586-4810-B53D-D029D76EB721}" type="slidenum">
              <a:rPr lang="en-US"/>
              <a:pPr/>
              <a:t>4</a:t>
            </a:fld>
            <a:endParaRPr lang="en-US"/>
          </a:p>
        </p:txBody>
      </p:sp>
      <p:sp>
        <p:nvSpPr>
          <p:cNvPr id="257026" name="Rectangle 2"/>
          <p:cNvSpPr>
            <a:spLocks noChangeArrowheads="1"/>
          </p:cNvSpPr>
          <p:nvPr/>
        </p:nvSpPr>
        <p:spPr bwMode="auto">
          <a:xfrm>
            <a:off x="3886200" y="-1580"/>
            <a:ext cx="2971800" cy="4580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7027" name="Rectangle 3"/>
          <p:cNvSpPr>
            <a:spLocks noChangeArrowheads="1"/>
          </p:cNvSpPr>
          <p:nvPr/>
        </p:nvSpPr>
        <p:spPr bwMode="auto">
          <a:xfrm>
            <a:off x="3886200" y="8685932"/>
            <a:ext cx="2971800" cy="4580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9050" tIns="0" rIns="19050" bIns="0" anchor="b"/>
          <a:lstStyle/>
          <a:p>
            <a:pPr algn="r"/>
            <a:r>
              <a:rPr lang="en-US" sz="1000" i="1">
                <a:latin typeface="Times New Roman" pitchFamily="18" charset="0"/>
              </a:rPr>
              <a:t>5</a:t>
            </a:r>
          </a:p>
        </p:txBody>
      </p:sp>
      <p:sp>
        <p:nvSpPr>
          <p:cNvPr id="257028" name="Rectangle 4"/>
          <p:cNvSpPr>
            <a:spLocks noChangeArrowheads="1"/>
          </p:cNvSpPr>
          <p:nvPr/>
        </p:nvSpPr>
        <p:spPr bwMode="auto">
          <a:xfrm>
            <a:off x="0" y="8685932"/>
            <a:ext cx="2971800" cy="4580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7029" name="Rectangle 5"/>
          <p:cNvSpPr>
            <a:spLocks noChangeArrowheads="1"/>
          </p:cNvSpPr>
          <p:nvPr/>
        </p:nvSpPr>
        <p:spPr bwMode="auto">
          <a:xfrm>
            <a:off x="0" y="-1580"/>
            <a:ext cx="2971800" cy="4580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703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257031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340C3B-13DC-410A-ADC4-9C94A3477A3D}" type="slidenum">
              <a:rPr lang="en-US"/>
              <a:pPr/>
              <a:t>5</a:t>
            </a:fld>
            <a:endParaRPr lang="en-US"/>
          </a:p>
        </p:txBody>
      </p:sp>
      <p:sp>
        <p:nvSpPr>
          <p:cNvPr id="259074" name="Rectangle 2"/>
          <p:cNvSpPr>
            <a:spLocks noChangeArrowheads="1"/>
          </p:cNvSpPr>
          <p:nvPr/>
        </p:nvSpPr>
        <p:spPr bwMode="auto">
          <a:xfrm>
            <a:off x="3886200" y="-1580"/>
            <a:ext cx="2971800" cy="4580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9075" name="Rectangle 3"/>
          <p:cNvSpPr>
            <a:spLocks noChangeArrowheads="1"/>
          </p:cNvSpPr>
          <p:nvPr/>
        </p:nvSpPr>
        <p:spPr bwMode="auto">
          <a:xfrm>
            <a:off x="3886200" y="8685932"/>
            <a:ext cx="2971800" cy="4580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9050" tIns="0" rIns="19050" bIns="0" anchor="b"/>
          <a:lstStyle/>
          <a:p>
            <a:pPr algn="r"/>
            <a:r>
              <a:rPr lang="en-US" sz="1000" i="1">
                <a:latin typeface="Times New Roman" pitchFamily="18" charset="0"/>
              </a:rPr>
              <a:t>5</a:t>
            </a:r>
          </a:p>
        </p:txBody>
      </p:sp>
      <p:sp>
        <p:nvSpPr>
          <p:cNvPr id="259076" name="Rectangle 4"/>
          <p:cNvSpPr>
            <a:spLocks noChangeArrowheads="1"/>
          </p:cNvSpPr>
          <p:nvPr/>
        </p:nvSpPr>
        <p:spPr bwMode="auto">
          <a:xfrm>
            <a:off x="0" y="8685932"/>
            <a:ext cx="2971800" cy="4580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9077" name="Rectangle 5"/>
          <p:cNvSpPr>
            <a:spLocks noChangeArrowheads="1"/>
          </p:cNvSpPr>
          <p:nvPr/>
        </p:nvSpPr>
        <p:spPr bwMode="auto">
          <a:xfrm>
            <a:off x="0" y="-1580"/>
            <a:ext cx="2971800" cy="4580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9078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259079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D33363-CBA3-424B-999A-27890FF8C53D}" type="slidenum">
              <a:rPr lang="en-US"/>
              <a:pPr/>
              <a:t>6</a:t>
            </a:fld>
            <a:endParaRPr lang="en-US"/>
          </a:p>
        </p:txBody>
      </p:sp>
      <p:sp>
        <p:nvSpPr>
          <p:cNvPr id="261122" name="Rectangle 2"/>
          <p:cNvSpPr>
            <a:spLocks noChangeArrowheads="1"/>
          </p:cNvSpPr>
          <p:nvPr/>
        </p:nvSpPr>
        <p:spPr bwMode="auto">
          <a:xfrm>
            <a:off x="3886200" y="-1580"/>
            <a:ext cx="2971800" cy="4580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1123" name="Rectangle 3"/>
          <p:cNvSpPr>
            <a:spLocks noChangeArrowheads="1"/>
          </p:cNvSpPr>
          <p:nvPr/>
        </p:nvSpPr>
        <p:spPr bwMode="auto">
          <a:xfrm>
            <a:off x="3886200" y="8685932"/>
            <a:ext cx="2971800" cy="4580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9050" tIns="0" rIns="19050" bIns="0" anchor="b"/>
          <a:lstStyle/>
          <a:p>
            <a:pPr algn="r"/>
            <a:r>
              <a:rPr lang="en-US" sz="1000" i="1">
                <a:latin typeface="Times New Roman" pitchFamily="18" charset="0"/>
              </a:rPr>
              <a:t>5</a:t>
            </a:r>
          </a:p>
        </p:txBody>
      </p:sp>
      <p:sp>
        <p:nvSpPr>
          <p:cNvPr id="261124" name="Rectangle 4"/>
          <p:cNvSpPr>
            <a:spLocks noChangeArrowheads="1"/>
          </p:cNvSpPr>
          <p:nvPr/>
        </p:nvSpPr>
        <p:spPr bwMode="auto">
          <a:xfrm>
            <a:off x="0" y="8685932"/>
            <a:ext cx="2971800" cy="4580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1125" name="Rectangle 5"/>
          <p:cNvSpPr>
            <a:spLocks noChangeArrowheads="1"/>
          </p:cNvSpPr>
          <p:nvPr/>
        </p:nvSpPr>
        <p:spPr bwMode="auto">
          <a:xfrm>
            <a:off x="0" y="-1580"/>
            <a:ext cx="2971800" cy="4580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1126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261127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F55544-01B4-4107-9385-67296625D8C5}" type="slidenum">
              <a:rPr lang="en-US"/>
              <a:pPr/>
              <a:t>7</a:t>
            </a:fld>
            <a:endParaRPr lang="en-US"/>
          </a:p>
        </p:txBody>
      </p:sp>
      <p:sp>
        <p:nvSpPr>
          <p:cNvPr id="263170" name="Rectangle 2"/>
          <p:cNvSpPr>
            <a:spLocks noChangeArrowheads="1"/>
          </p:cNvSpPr>
          <p:nvPr/>
        </p:nvSpPr>
        <p:spPr bwMode="auto">
          <a:xfrm>
            <a:off x="3886200" y="-1580"/>
            <a:ext cx="2971800" cy="4580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3171" name="Rectangle 3"/>
          <p:cNvSpPr>
            <a:spLocks noChangeArrowheads="1"/>
          </p:cNvSpPr>
          <p:nvPr/>
        </p:nvSpPr>
        <p:spPr bwMode="auto">
          <a:xfrm>
            <a:off x="3886200" y="8685932"/>
            <a:ext cx="2971800" cy="4580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9050" tIns="0" rIns="19050" bIns="0" anchor="b"/>
          <a:lstStyle/>
          <a:p>
            <a:pPr algn="r"/>
            <a:r>
              <a:rPr lang="en-US" sz="1000" i="1">
                <a:latin typeface="Times New Roman" pitchFamily="18" charset="0"/>
              </a:rPr>
              <a:t>5</a:t>
            </a:r>
          </a:p>
        </p:txBody>
      </p:sp>
      <p:sp>
        <p:nvSpPr>
          <p:cNvPr id="263172" name="Rectangle 4"/>
          <p:cNvSpPr>
            <a:spLocks noChangeArrowheads="1"/>
          </p:cNvSpPr>
          <p:nvPr/>
        </p:nvSpPr>
        <p:spPr bwMode="auto">
          <a:xfrm>
            <a:off x="0" y="8685932"/>
            <a:ext cx="2971800" cy="4580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3173" name="Rectangle 5"/>
          <p:cNvSpPr>
            <a:spLocks noChangeArrowheads="1"/>
          </p:cNvSpPr>
          <p:nvPr/>
        </p:nvSpPr>
        <p:spPr bwMode="auto">
          <a:xfrm>
            <a:off x="0" y="-1580"/>
            <a:ext cx="2971800" cy="4580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3174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263175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C6AAF5-548C-4654-823F-633DA3E742AD}" type="slidenum">
              <a:rPr lang="en-US"/>
              <a:pPr/>
              <a:t>8</a:t>
            </a:fld>
            <a:endParaRPr lang="en-US"/>
          </a:p>
        </p:txBody>
      </p:sp>
      <p:sp>
        <p:nvSpPr>
          <p:cNvPr id="265218" name="Rectangle 2"/>
          <p:cNvSpPr>
            <a:spLocks noChangeArrowheads="1"/>
          </p:cNvSpPr>
          <p:nvPr/>
        </p:nvSpPr>
        <p:spPr bwMode="auto">
          <a:xfrm>
            <a:off x="3886200" y="-1580"/>
            <a:ext cx="2971800" cy="4580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5219" name="Rectangle 3"/>
          <p:cNvSpPr>
            <a:spLocks noChangeArrowheads="1"/>
          </p:cNvSpPr>
          <p:nvPr/>
        </p:nvSpPr>
        <p:spPr bwMode="auto">
          <a:xfrm>
            <a:off x="3886200" y="8685932"/>
            <a:ext cx="2971800" cy="4580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9050" tIns="0" rIns="19050" bIns="0" anchor="b"/>
          <a:lstStyle/>
          <a:p>
            <a:pPr algn="r"/>
            <a:r>
              <a:rPr lang="en-US" sz="1000" i="1">
                <a:latin typeface="Times New Roman" pitchFamily="18" charset="0"/>
              </a:rPr>
              <a:t>5</a:t>
            </a:r>
          </a:p>
        </p:txBody>
      </p:sp>
      <p:sp>
        <p:nvSpPr>
          <p:cNvPr id="265220" name="Rectangle 4"/>
          <p:cNvSpPr>
            <a:spLocks noChangeArrowheads="1"/>
          </p:cNvSpPr>
          <p:nvPr/>
        </p:nvSpPr>
        <p:spPr bwMode="auto">
          <a:xfrm>
            <a:off x="0" y="8685932"/>
            <a:ext cx="2971800" cy="4580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5221" name="Rectangle 5"/>
          <p:cNvSpPr>
            <a:spLocks noChangeArrowheads="1"/>
          </p:cNvSpPr>
          <p:nvPr/>
        </p:nvSpPr>
        <p:spPr bwMode="auto">
          <a:xfrm>
            <a:off x="0" y="-1580"/>
            <a:ext cx="2971800" cy="4580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522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265223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22BD3A-A835-46AD-9F3C-39CDD60D430F}" type="slidenum">
              <a:rPr lang="en-US"/>
              <a:pPr/>
              <a:t>9</a:t>
            </a:fld>
            <a:endParaRPr lang="en-US"/>
          </a:p>
        </p:txBody>
      </p:sp>
      <p:sp>
        <p:nvSpPr>
          <p:cNvPr id="267266" name="Rectangle 2"/>
          <p:cNvSpPr>
            <a:spLocks noChangeArrowheads="1"/>
          </p:cNvSpPr>
          <p:nvPr/>
        </p:nvSpPr>
        <p:spPr bwMode="auto">
          <a:xfrm>
            <a:off x="3886200" y="-1580"/>
            <a:ext cx="2971800" cy="4580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7267" name="Rectangle 3"/>
          <p:cNvSpPr>
            <a:spLocks noChangeArrowheads="1"/>
          </p:cNvSpPr>
          <p:nvPr/>
        </p:nvSpPr>
        <p:spPr bwMode="auto">
          <a:xfrm>
            <a:off x="3886200" y="8685932"/>
            <a:ext cx="2971800" cy="4580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9050" tIns="0" rIns="19050" bIns="0" anchor="b"/>
          <a:lstStyle/>
          <a:p>
            <a:pPr algn="r"/>
            <a:r>
              <a:rPr lang="en-US" sz="1000" i="1">
                <a:latin typeface="Times New Roman" pitchFamily="18" charset="0"/>
              </a:rPr>
              <a:t>5</a:t>
            </a:r>
          </a:p>
        </p:txBody>
      </p:sp>
      <p:sp>
        <p:nvSpPr>
          <p:cNvPr id="267268" name="Rectangle 4"/>
          <p:cNvSpPr>
            <a:spLocks noChangeArrowheads="1"/>
          </p:cNvSpPr>
          <p:nvPr/>
        </p:nvSpPr>
        <p:spPr bwMode="auto">
          <a:xfrm>
            <a:off x="0" y="8685932"/>
            <a:ext cx="2971800" cy="4580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7269" name="Rectangle 5"/>
          <p:cNvSpPr>
            <a:spLocks noChangeArrowheads="1"/>
          </p:cNvSpPr>
          <p:nvPr/>
        </p:nvSpPr>
        <p:spPr bwMode="auto">
          <a:xfrm>
            <a:off x="0" y="-1580"/>
            <a:ext cx="2971800" cy="4580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727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267271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 l="8333" r="8333"/>
          <a:stretch>
            <a:fillRect/>
          </a:stretch>
        </p:blipFill>
        <p:spPr bwMode="auto">
          <a:xfrm>
            <a:off x="0" y="0"/>
            <a:ext cx="9296400" cy="697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2971800" y="5715000"/>
            <a:ext cx="5791200" cy="1219200"/>
          </a:xfrm>
        </p:spPr>
        <p:txBody>
          <a:bodyPr/>
          <a:lstStyle>
            <a:lvl1pPr algn="r">
              <a:buNone/>
              <a:def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defRPr>
            </a:lvl1pPr>
          </a:lstStyle>
          <a:p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905000" y="4473575"/>
            <a:ext cx="6858000" cy="1470025"/>
          </a:xfrm>
        </p:spPr>
        <p:txBody>
          <a:bodyPr/>
          <a:lstStyle>
            <a:lvl1pPr algn="r">
              <a:defRPr sz="5400" b="1"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CDCAE67-E89D-4BB4-B61B-54BC0670CF18}" type="datetime1">
              <a:rPr lang="en-US"/>
              <a:pPr/>
              <a:t>4/9/2018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92C29F-D602-4F43-B69F-6F199E9502A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09C0921-2D70-4E08-98D8-EB39DE03150A}" type="datetime1">
              <a:rPr lang="en-US"/>
              <a:pPr/>
              <a:t>4/9/2018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1ADD8F-4C0D-4DEB-AFE1-513E68AA82D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Documents and Settings\marvin.kerr\Desktop\Clip Art\New Hoya Shield 2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32500" y="457200"/>
            <a:ext cx="27305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 userDrawn="1"/>
        </p:nvSpPr>
        <p:spPr>
          <a:xfrm>
            <a:off x="0" y="0"/>
            <a:ext cx="5943600" cy="4038600"/>
          </a:xfrm>
          <a:prstGeom prst="rect">
            <a:avLst/>
          </a:prstGeom>
          <a:solidFill>
            <a:srgbClr val="006600"/>
          </a:solidFill>
          <a:ln>
            <a:solidFill>
              <a:srgbClr val="006600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L-Shape 4"/>
          <p:cNvSpPr/>
          <p:nvPr userDrawn="1"/>
        </p:nvSpPr>
        <p:spPr>
          <a:xfrm flipH="1">
            <a:off x="2667000" y="0"/>
            <a:ext cx="6477000" cy="6858000"/>
          </a:xfrm>
          <a:prstGeom prst="corner">
            <a:avLst>
              <a:gd name="adj1" fmla="val 6079"/>
              <a:gd name="adj2" fmla="val 6466"/>
            </a:avLst>
          </a:prstGeom>
          <a:solidFill>
            <a:srgbClr val="CCCC00"/>
          </a:solidFill>
          <a:ln>
            <a:solidFill>
              <a:srgbClr val="CCCC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457200" y="4549775"/>
            <a:ext cx="7772400" cy="1470025"/>
          </a:xfrm>
        </p:spPr>
        <p:txBody>
          <a:bodyPr/>
          <a:lstStyle>
            <a:lvl1pPr>
              <a:defRPr sz="5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Documents and Settings\marvin.kerr\Desktop\Clip Art\New Hoya Shield 2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32500" y="457200"/>
            <a:ext cx="27305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 userDrawn="1"/>
        </p:nvSpPr>
        <p:spPr>
          <a:xfrm>
            <a:off x="0" y="0"/>
            <a:ext cx="5943600" cy="4038600"/>
          </a:xfrm>
          <a:prstGeom prst="rect">
            <a:avLst/>
          </a:prstGeom>
          <a:solidFill>
            <a:srgbClr val="006600"/>
          </a:solidFill>
          <a:ln>
            <a:solidFill>
              <a:srgbClr val="006600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L-Shape 4"/>
          <p:cNvSpPr/>
          <p:nvPr userDrawn="1"/>
        </p:nvSpPr>
        <p:spPr>
          <a:xfrm flipH="1">
            <a:off x="2667000" y="0"/>
            <a:ext cx="6477000" cy="6858000"/>
          </a:xfrm>
          <a:prstGeom prst="corner">
            <a:avLst>
              <a:gd name="adj1" fmla="val 6079"/>
              <a:gd name="adj2" fmla="val 6466"/>
            </a:avLst>
          </a:prstGeom>
          <a:solidFill>
            <a:srgbClr val="CCCC00"/>
          </a:solidFill>
          <a:ln>
            <a:solidFill>
              <a:srgbClr val="CCCC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457200" y="4549775"/>
            <a:ext cx="7772400" cy="1470025"/>
          </a:xfrm>
        </p:spPr>
        <p:txBody>
          <a:bodyPr/>
          <a:lstStyle>
            <a:lvl1pPr>
              <a:defRPr sz="5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Documents and Settings\marvin.kerr\Desktop\Clip Art\New Hoya Shield 2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32500" y="457200"/>
            <a:ext cx="27305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 userDrawn="1"/>
        </p:nvSpPr>
        <p:spPr>
          <a:xfrm>
            <a:off x="0" y="0"/>
            <a:ext cx="5943600" cy="4038600"/>
          </a:xfrm>
          <a:prstGeom prst="rect">
            <a:avLst/>
          </a:prstGeom>
          <a:solidFill>
            <a:srgbClr val="006600"/>
          </a:solidFill>
          <a:ln>
            <a:solidFill>
              <a:srgbClr val="006600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L-Shape 4"/>
          <p:cNvSpPr/>
          <p:nvPr userDrawn="1"/>
        </p:nvSpPr>
        <p:spPr>
          <a:xfrm flipH="1">
            <a:off x="2667000" y="0"/>
            <a:ext cx="6477000" cy="6858000"/>
          </a:xfrm>
          <a:prstGeom prst="corner">
            <a:avLst>
              <a:gd name="adj1" fmla="val 6079"/>
              <a:gd name="adj2" fmla="val 6466"/>
            </a:avLst>
          </a:prstGeom>
          <a:solidFill>
            <a:srgbClr val="CCCC00"/>
          </a:solidFill>
          <a:ln>
            <a:solidFill>
              <a:srgbClr val="CCCC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457200" y="4549775"/>
            <a:ext cx="7772400" cy="1470025"/>
          </a:xfrm>
        </p:spPr>
        <p:txBody>
          <a:bodyPr/>
          <a:lstStyle>
            <a:lvl1pPr>
              <a:defRPr sz="5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728663"/>
            <a:ext cx="7772400" cy="51387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A024CE-930F-4743-990B-4078149C13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 l="8333" r="8333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 descr="AF Symbol Blue.jpg"/>
          <p:cNvPicPr>
            <a:picLocks noChangeAspect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57200" y="0"/>
            <a:ext cx="1477178" cy="140121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" name="Straight Connector 5"/>
          <p:cNvCxnSpPr/>
          <p:nvPr userDrawn="1"/>
        </p:nvCxnSpPr>
        <p:spPr>
          <a:xfrm>
            <a:off x="1981200" y="1143000"/>
            <a:ext cx="6812280" cy="1588"/>
          </a:xfrm>
          <a:prstGeom prst="line">
            <a:avLst/>
          </a:prstGeom>
          <a:ln w="155575">
            <a:solidFill>
              <a:srgbClr val="002368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25963"/>
          </a:xfrm>
        </p:spPr>
        <p:txBody>
          <a:bodyPr/>
          <a:lstStyle>
            <a:lvl1pPr>
              <a:defRPr>
                <a:latin typeface="Times New Roman"/>
                <a:cs typeface="Times New Roman"/>
              </a:defRPr>
            </a:lvl1pPr>
            <a:lvl2pPr>
              <a:defRPr>
                <a:latin typeface="Times New Roman"/>
                <a:cs typeface="Times New Roman"/>
              </a:defRPr>
            </a:lvl2pPr>
            <a:lvl3pPr>
              <a:defRPr>
                <a:latin typeface="Times New Roman"/>
                <a:cs typeface="Times New Roman"/>
              </a:defRPr>
            </a:lvl3pPr>
            <a:lvl4pPr>
              <a:defRPr>
                <a:latin typeface="Times New Roman"/>
                <a:cs typeface="Times New Roman"/>
              </a:defRPr>
            </a:lvl4pPr>
            <a:lvl5pPr>
              <a:defRPr>
                <a:latin typeface="Times New Roman"/>
                <a:cs typeface="Times New Roman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>
            <a:normAutofit/>
          </a:bodyPr>
          <a:lstStyle>
            <a:lvl1pPr algn="r">
              <a:defRPr sz="4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092E1ED-56A1-416C-B18A-BFFB0EF35A2C}" type="datetime1">
              <a:rPr lang="en-US"/>
              <a:pPr/>
              <a:t>4/9/2018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07EA91-4907-4829-9C20-676F2E1DCC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0F49F59-F97F-4418-BC3B-6EC65723EE25}" type="datetime1">
              <a:rPr lang="en-US"/>
              <a:pPr/>
              <a:t>4/9/2018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998E08-D7FE-4010-A517-040F530A3A8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 userDrawn="1"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12" name="Picture 2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 l="8333" r="8333"/>
            <a:stretch>
              <a:fillRect/>
            </a:stretch>
          </p:blipFill>
          <p:spPr bwMode="auto">
            <a:xfrm>
              <a:off x="0" y="0"/>
              <a:ext cx="9144000" cy="685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" name="Picture 12" descr="AF Symbol Blue.jpg"/>
            <p:cNvPicPr>
              <a:picLocks noChangeAspect="1"/>
            </p:cNvPicPr>
            <p:nvPr userDrawn="1"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457200" y="0"/>
              <a:ext cx="1477178" cy="1401210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14" name="Straight Connector 13"/>
            <p:cNvCxnSpPr/>
            <p:nvPr userDrawn="1"/>
          </p:nvCxnSpPr>
          <p:spPr>
            <a:xfrm>
              <a:off x="1981200" y="1143000"/>
              <a:ext cx="6812280" cy="1588"/>
            </a:xfrm>
            <a:prstGeom prst="line">
              <a:avLst/>
            </a:prstGeom>
            <a:ln w="155575">
              <a:solidFill>
                <a:srgbClr val="002368"/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>
            <a:normAutofit/>
          </a:bodyPr>
          <a:lstStyle>
            <a:lvl1pPr algn="r">
              <a:defRPr sz="4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333280C-8980-4738-B56C-59968B6F2DDE}" type="datetime1">
              <a:rPr lang="en-US"/>
              <a:pPr/>
              <a:t>4/9/2018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D57EE5-B51A-40EB-BF92-E226A42EECD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 userDrawn="1"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20" name="Picture 2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 l="8333" r="8333"/>
            <a:stretch>
              <a:fillRect/>
            </a:stretch>
          </p:blipFill>
          <p:spPr bwMode="auto">
            <a:xfrm>
              <a:off x="0" y="0"/>
              <a:ext cx="9144000" cy="685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1" name="Picture 20" descr="AF Symbol Blue.jpg"/>
            <p:cNvPicPr>
              <a:picLocks noChangeAspect="1"/>
            </p:cNvPicPr>
            <p:nvPr userDrawn="1"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457200" y="0"/>
              <a:ext cx="1477178" cy="1401210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22" name="Straight Connector 21"/>
            <p:cNvCxnSpPr/>
            <p:nvPr userDrawn="1"/>
          </p:nvCxnSpPr>
          <p:spPr>
            <a:xfrm>
              <a:off x="1981200" y="1143000"/>
              <a:ext cx="6812280" cy="1588"/>
            </a:xfrm>
            <a:prstGeom prst="line">
              <a:avLst/>
            </a:prstGeom>
            <a:ln w="155575">
              <a:solidFill>
                <a:srgbClr val="002368"/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>
            <a:normAutofit/>
          </a:bodyPr>
          <a:lstStyle>
            <a:lvl1pPr algn="r">
              <a:defRPr sz="4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12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12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F6F35F7-F2F4-4B85-A4AD-EDBAACD1F883}" type="datetime1">
              <a:rPr lang="en-US"/>
              <a:pPr/>
              <a:t>4/9/2018</a:t>
            </a:fld>
            <a:endParaRPr lang="en-US"/>
          </a:p>
        </p:txBody>
      </p:sp>
      <p:sp>
        <p:nvSpPr>
          <p:cNvPr id="12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3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A5B742-458C-4FB2-8FCC-268421633BC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 userDrawn="1"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11" name="Picture 2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 l="8333" r="8333"/>
            <a:stretch>
              <a:fillRect/>
            </a:stretch>
          </p:blipFill>
          <p:spPr bwMode="auto">
            <a:xfrm>
              <a:off x="0" y="0"/>
              <a:ext cx="9144000" cy="685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" name="Picture 11" descr="AF Symbol Blue.jpg"/>
            <p:cNvPicPr>
              <a:picLocks noChangeAspect="1"/>
            </p:cNvPicPr>
            <p:nvPr userDrawn="1"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457200" y="0"/>
              <a:ext cx="1477178" cy="1401210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14" name="Straight Connector 13"/>
            <p:cNvCxnSpPr/>
            <p:nvPr userDrawn="1"/>
          </p:nvCxnSpPr>
          <p:spPr>
            <a:xfrm>
              <a:off x="1981200" y="1143000"/>
              <a:ext cx="6812280" cy="1588"/>
            </a:xfrm>
            <a:prstGeom prst="line">
              <a:avLst/>
            </a:prstGeom>
            <a:ln w="155575">
              <a:solidFill>
                <a:srgbClr val="002368"/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>
            <a:normAutofit/>
          </a:bodyPr>
          <a:lstStyle>
            <a:lvl1pPr algn="r">
              <a:defRPr sz="4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DF6C973-CFEC-4130-8EE4-980FB3712F0C}" type="datetime1">
              <a:rPr lang="en-US"/>
              <a:pPr/>
              <a:t>4/9/2018</a:t>
            </a:fld>
            <a:endParaRPr lang="en-US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D37728-8157-44D5-BFD9-9111742F46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82CA2A9-9CAC-4FDB-B630-731EB7727567}" type="datetime1">
              <a:rPr lang="en-US"/>
              <a:pPr/>
              <a:t>4/9/2018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F52D39-8499-47DB-9394-6FF0EB3D094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7AF53E9-3C29-4D61-B093-CA401AEB0D3A}" type="datetime1">
              <a:rPr lang="en-US"/>
              <a:pPr/>
              <a:t>4/9/2018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AF714F-F197-44B8-936E-23C26BD374A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40052CD-3002-424C-96E7-7E09EEB02164}" type="datetime1">
              <a:rPr lang="en-US"/>
              <a:pPr/>
              <a:t>4/9/2018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5D45C9-B4FE-4412-8FAB-FB239058752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-65" charset="0"/>
              </a:defRPr>
            </a:lvl1pPr>
          </a:lstStyle>
          <a:p>
            <a:fld id="{767F67E7-25B5-4D11-AB58-D71DFF515425}" type="datetime1">
              <a:rPr lang="en-US"/>
              <a:pPr/>
              <a:t>4/9/2018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-65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-65" charset="0"/>
              </a:defRPr>
            </a:lvl1pPr>
          </a:lstStyle>
          <a:p>
            <a:fld id="{F034EA1A-9678-42B8-9535-3B72830FDA5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697" r:id="rId3"/>
    <p:sldLayoutId id="2147483705" r:id="rId4"/>
    <p:sldLayoutId id="2147483706" r:id="rId5"/>
    <p:sldLayoutId id="2147483707" r:id="rId6"/>
    <p:sldLayoutId id="2147483698" r:id="rId7"/>
    <p:sldLayoutId id="2147483699" r:id="rId8"/>
    <p:sldLayoutId id="2147483700" r:id="rId9"/>
    <p:sldLayoutId id="2147483701" r:id="rId10"/>
    <p:sldLayoutId id="2147483702" r:id="rId11"/>
    <p:sldLayoutId id="2147483708" r:id="rId12"/>
    <p:sldLayoutId id="2147483709" r:id="rId13"/>
    <p:sldLayoutId id="2147483710" r:id="rId14"/>
    <p:sldLayoutId id="2147483711" r:id="rId1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65" charset="-128"/>
          <a:cs typeface="ＭＳ Ｐゴシック" pitchFamily="-65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65" charset="-128"/>
          <a:cs typeface="ＭＳ Ｐゴシック" pitchFamily="-65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65" charset="-128"/>
          <a:cs typeface="ＭＳ Ｐゴシック" pitchFamily="-65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65" charset="-128"/>
          <a:cs typeface="ＭＳ Ｐゴシック" pitchFamily="-65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9" name="Rectangle 1027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00" name="Rectangle 1028"/>
          <p:cNvSpPr>
            <a:spLocks noGrp="1" noChangeArrowheads="1"/>
          </p:cNvSpPr>
          <p:nvPr>
            <p:ph type="ctrTitle"/>
          </p:nvPr>
        </p:nvSpPr>
        <p:spPr>
          <a:xfrm>
            <a:off x="2286000" y="1295400"/>
            <a:ext cx="7772400" cy="4724400"/>
          </a:xfrm>
          <a:noFill/>
          <a:ln/>
        </p:spPr>
        <p:txBody>
          <a:bodyPr lIns="92075" tIns="46038" rIns="92075" bIns="46038"/>
          <a:lstStyle/>
          <a:p>
            <a:pPr algn="ctr"/>
            <a:r>
              <a:rPr lang="en-US" sz="4000" dirty="0" smtClean="0">
                <a:solidFill>
                  <a:srgbClr val="032F65"/>
                </a:solidFill>
              </a:rPr>
              <a:t/>
            </a:r>
            <a:br>
              <a:rPr lang="en-US" sz="4000" dirty="0" smtClean="0">
                <a:solidFill>
                  <a:srgbClr val="032F65"/>
                </a:solidFill>
              </a:rPr>
            </a:br>
            <a:r>
              <a:rPr lang="en-US" sz="4000" dirty="0" smtClean="0">
                <a:solidFill>
                  <a:srgbClr val="032F65"/>
                </a:solidFill>
              </a:rPr>
              <a:t/>
            </a:r>
            <a:br>
              <a:rPr lang="en-US" sz="4000" dirty="0" smtClean="0">
                <a:solidFill>
                  <a:srgbClr val="032F65"/>
                </a:solidFill>
              </a:rPr>
            </a:br>
            <a:r>
              <a:rPr lang="en-US" sz="4000" dirty="0" smtClean="0">
                <a:solidFill>
                  <a:srgbClr val="032F65"/>
                </a:solidFill>
              </a:rPr>
              <a:t/>
            </a:r>
            <a:br>
              <a:rPr lang="en-US" sz="4000" dirty="0" smtClean="0">
                <a:solidFill>
                  <a:srgbClr val="032F65"/>
                </a:solidFill>
              </a:rPr>
            </a:br>
            <a:r>
              <a:rPr lang="en-US" sz="4000" dirty="0" smtClean="0">
                <a:solidFill>
                  <a:srgbClr val="032F65"/>
                </a:solidFill>
              </a:rPr>
              <a:t/>
            </a:r>
            <a:br>
              <a:rPr lang="en-US" sz="4000" dirty="0" smtClean="0">
                <a:solidFill>
                  <a:srgbClr val="032F65"/>
                </a:solidFill>
              </a:rPr>
            </a:br>
            <a:r>
              <a:rPr lang="en-US" sz="4000" dirty="0" smtClean="0">
                <a:solidFill>
                  <a:srgbClr val="032F65"/>
                </a:solidFill>
              </a:rPr>
              <a:t/>
            </a:r>
            <a:br>
              <a:rPr lang="en-US" sz="4000" dirty="0" smtClean="0">
                <a:solidFill>
                  <a:srgbClr val="032F65"/>
                </a:solidFill>
              </a:rPr>
            </a:br>
            <a:r>
              <a:rPr lang="en-US" sz="4000" dirty="0" smtClean="0">
                <a:solidFill>
                  <a:srgbClr val="032F65"/>
                </a:solidFill>
              </a:rPr>
              <a:t/>
            </a:r>
            <a:br>
              <a:rPr lang="en-US" sz="4000" dirty="0" smtClean="0">
                <a:solidFill>
                  <a:srgbClr val="032F65"/>
                </a:solidFill>
              </a:rPr>
            </a:br>
            <a:r>
              <a:rPr lang="en-US" sz="6600" dirty="0" smtClean="0">
                <a:solidFill>
                  <a:srgbClr val="032F65"/>
                </a:solidFill>
              </a:rPr>
              <a:t>Oath of Office</a:t>
            </a:r>
            <a:endParaRPr lang="en-US" sz="4000" dirty="0">
              <a:solidFill>
                <a:srgbClr val="032F65"/>
              </a:solidFill>
            </a:endParaRPr>
          </a:p>
        </p:txBody>
      </p:sp>
      <p:sp>
        <p:nvSpPr>
          <p:cNvPr id="4101" name="Rectangle 1029"/>
          <p:cNvSpPr>
            <a:spLocks noGrp="1" noChangeArrowheads="1"/>
          </p:cNvSpPr>
          <p:nvPr>
            <p:ph type="subTitle" idx="1"/>
          </p:nvPr>
        </p:nvSpPr>
        <p:spPr>
          <a:noFill/>
          <a:ln/>
        </p:spPr>
        <p:txBody>
          <a:bodyPr lIns="92075" tIns="46038" rIns="92075" bIns="46038"/>
          <a:lstStyle/>
          <a:p>
            <a:pPr marL="342900" indent="-342900"/>
            <a:endParaRPr lang="en-US" dirty="0">
              <a:solidFill>
                <a:srgbClr val="032F65"/>
              </a:solidFill>
            </a:endParaRPr>
          </a:p>
          <a:p>
            <a:pPr marL="342900" indent="-342900"/>
            <a:endParaRPr lang="en-US" i="1" dirty="0">
              <a:solidFill>
                <a:srgbClr val="032F65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1" name="Rectangle 3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8292" name="Rectangle 4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829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875213"/>
          </a:xfrm>
          <a:noFill/>
          <a:ln/>
        </p:spPr>
        <p:txBody>
          <a:bodyPr lIns="92075" tIns="46038" rIns="92075" bIns="46038"/>
          <a:lstStyle/>
          <a:p>
            <a:pPr algn="ctr">
              <a:buFont typeface="Monotype Sorts" pitchFamily="2" charset="2"/>
              <a:buNone/>
            </a:pPr>
            <a:r>
              <a:rPr lang="en-US" sz="2800" b="1" dirty="0">
                <a:solidFill>
                  <a:srgbClr val="032F65"/>
                </a:solidFill>
              </a:rPr>
              <a:t>I, (</a:t>
            </a:r>
            <a:r>
              <a:rPr lang="en-US" sz="2800" b="1" u="sng" dirty="0">
                <a:solidFill>
                  <a:srgbClr val="032F65"/>
                </a:solidFill>
              </a:rPr>
              <a:t>state your full name)</a:t>
            </a:r>
            <a:r>
              <a:rPr lang="en-US" sz="2800" b="1" dirty="0">
                <a:solidFill>
                  <a:srgbClr val="032F65"/>
                </a:solidFill>
              </a:rPr>
              <a:t>, having been appointed a Second Lieutenant, in the United States Air Force, do solemnly swear that I will support and defend the constitution of the United States, against all enemies, foreign and domestic, </a:t>
            </a:r>
            <a:r>
              <a:rPr lang="en-US" sz="2800" b="1" dirty="0">
                <a:solidFill>
                  <a:srgbClr val="00B0F0"/>
                </a:solidFill>
              </a:rPr>
              <a:t>that I will bear true faith and allegiance to the same</a:t>
            </a:r>
            <a:r>
              <a:rPr lang="en-US" sz="2800" b="1" dirty="0">
                <a:solidFill>
                  <a:srgbClr val="032F65"/>
                </a:solidFill>
              </a:rPr>
              <a:t>, that I take this obligation freely, without any mental reservation or purpose of evasion, and that I will well and faithfully discharge the duties of the office upon which I am about to enter, so help me God.</a:t>
            </a:r>
            <a:endParaRPr lang="en-US" sz="2800" i="1" dirty="0">
              <a:solidFill>
                <a:srgbClr val="032F65"/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002060"/>
                </a:solidFill>
              </a:rPr>
              <a:t>The Oath</a:t>
            </a:r>
            <a:endParaRPr lang="en-US" sz="4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9" name="Rectangle 3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0340" name="Rectangle 4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034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875213"/>
          </a:xfrm>
          <a:noFill/>
          <a:ln/>
        </p:spPr>
        <p:txBody>
          <a:bodyPr lIns="92075" tIns="46038" rIns="92075" bIns="46038"/>
          <a:lstStyle/>
          <a:p>
            <a:pPr algn="ctr">
              <a:buFont typeface="Monotype Sorts" pitchFamily="2" charset="2"/>
              <a:buNone/>
            </a:pPr>
            <a:r>
              <a:rPr lang="en-US" sz="2800" b="1" dirty="0">
                <a:solidFill>
                  <a:srgbClr val="032F65"/>
                </a:solidFill>
              </a:rPr>
              <a:t>I, (</a:t>
            </a:r>
            <a:r>
              <a:rPr lang="en-US" sz="2800" b="1" u="sng" dirty="0">
                <a:solidFill>
                  <a:srgbClr val="032F65"/>
                </a:solidFill>
              </a:rPr>
              <a:t>state your full name)</a:t>
            </a:r>
            <a:r>
              <a:rPr lang="en-US" sz="2800" b="1" dirty="0">
                <a:solidFill>
                  <a:srgbClr val="032F65"/>
                </a:solidFill>
              </a:rPr>
              <a:t>, having been appointed a Second Lieutenant, in the United States Air Force, do solemnly swear that I will support and defend the constitution of the United States, against all enemies, foreign and domestic, that I will bear true faith and allegiance to the same, </a:t>
            </a:r>
            <a:r>
              <a:rPr lang="en-US" sz="2800" b="1" dirty="0">
                <a:solidFill>
                  <a:srgbClr val="00B0F0"/>
                </a:solidFill>
              </a:rPr>
              <a:t>that I take this obligation freely,</a:t>
            </a:r>
            <a:r>
              <a:rPr lang="en-US" sz="2800" b="1" dirty="0">
                <a:solidFill>
                  <a:srgbClr val="032F65"/>
                </a:solidFill>
              </a:rPr>
              <a:t> without any mental reservation or purpose of evasion, and that I will well and faithfully discharge the duties of the office upon which I am about to enter, so help me God.</a:t>
            </a:r>
            <a:endParaRPr lang="en-US" sz="2800" i="1" dirty="0">
              <a:solidFill>
                <a:srgbClr val="032F65"/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002060"/>
                </a:solidFill>
              </a:rPr>
              <a:t>The Oath</a:t>
            </a:r>
            <a:endParaRPr lang="en-US" sz="4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7" name="Rectangle 3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2388" name="Rectangle 4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239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875213"/>
          </a:xfrm>
          <a:noFill/>
          <a:ln/>
        </p:spPr>
        <p:txBody>
          <a:bodyPr lIns="92075" tIns="46038" rIns="92075" bIns="46038"/>
          <a:lstStyle/>
          <a:p>
            <a:pPr algn="ctr">
              <a:buFont typeface="Monotype Sorts" pitchFamily="2" charset="2"/>
              <a:buNone/>
            </a:pPr>
            <a:r>
              <a:rPr lang="en-US" sz="2800" b="1" dirty="0">
                <a:solidFill>
                  <a:srgbClr val="032F65"/>
                </a:solidFill>
              </a:rPr>
              <a:t>I, (</a:t>
            </a:r>
            <a:r>
              <a:rPr lang="en-US" sz="2800" b="1" u="sng" dirty="0">
                <a:solidFill>
                  <a:srgbClr val="032F65"/>
                </a:solidFill>
              </a:rPr>
              <a:t>state your full name)</a:t>
            </a:r>
            <a:r>
              <a:rPr lang="en-US" sz="2800" b="1" dirty="0">
                <a:solidFill>
                  <a:srgbClr val="032F65"/>
                </a:solidFill>
              </a:rPr>
              <a:t>, having been appointed a Second Lieutenant, in the United States Air Force, do solemnly swear that I will support and defend the constitution of the United States, against all enemies, foreign and domestic, that I will bear true faith and allegiance to the same, that I take this obligation freely, </a:t>
            </a:r>
            <a:r>
              <a:rPr lang="en-US" sz="2800" b="1" dirty="0">
                <a:solidFill>
                  <a:srgbClr val="00B0F0"/>
                </a:solidFill>
              </a:rPr>
              <a:t>without any mental reservation or purpose of evasion, </a:t>
            </a:r>
            <a:r>
              <a:rPr lang="en-US" sz="2800" b="1" dirty="0">
                <a:solidFill>
                  <a:srgbClr val="032F65"/>
                </a:solidFill>
              </a:rPr>
              <a:t>and that I will well and faithfully discharge the duties of the office upon which I am about to enter, so help me God.</a:t>
            </a:r>
            <a:endParaRPr lang="en-US" sz="2800" i="1" dirty="0">
              <a:solidFill>
                <a:srgbClr val="032F65"/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002060"/>
                </a:solidFill>
              </a:rPr>
              <a:t>The Oath</a:t>
            </a:r>
            <a:endParaRPr lang="en-US" sz="4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5" name="Rectangle 3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4436" name="Rectangle 4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443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875213"/>
          </a:xfrm>
          <a:noFill/>
          <a:ln/>
        </p:spPr>
        <p:txBody>
          <a:bodyPr lIns="92075" tIns="46038" rIns="92075" bIns="46038"/>
          <a:lstStyle/>
          <a:p>
            <a:pPr algn="ctr">
              <a:buFont typeface="Monotype Sorts" pitchFamily="2" charset="2"/>
              <a:buNone/>
            </a:pPr>
            <a:r>
              <a:rPr lang="en-US" sz="2800" b="1" dirty="0">
                <a:solidFill>
                  <a:srgbClr val="032F65"/>
                </a:solidFill>
              </a:rPr>
              <a:t>I, (</a:t>
            </a:r>
            <a:r>
              <a:rPr lang="en-US" sz="2800" b="1" u="sng" dirty="0">
                <a:solidFill>
                  <a:srgbClr val="032F65"/>
                </a:solidFill>
              </a:rPr>
              <a:t>state your full name)</a:t>
            </a:r>
            <a:r>
              <a:rPr lang="en-US" sz="2800" b="1" dirty="0">
                <a:solidFill>
                  <a:srgbClr val="032F65"/>
                </a:solidFill>
              </a:rPr>
              <a:t>, having been appointed a Second Lieutenant, in the United States Air Force, do solemnly swear that I will support and defend the constitution of the United States, against all enemies, foreign and domestic, that I will bear true faith and allegiance to the same, that I take this obligation freely, without any mental reservation or purpose of evasion, </a:t>
            </a:r>
            <a:r>
              <a:rPr lang="en-US" sz="2800" b="1" dirty="0">
                <a:solidFill>
                  <a:srgbClr val="00B0F0"/>
                </a:solidFill>
              </a:rPr>
              <a:t>and that I will well and faithfully discharge</a:t>
            </a:r>
            <a:r>
              <a:rPr lang="en-US" sz="2800" b="1" dirty="0">
                <a:solidFill>
                  <a:srgbClr val="032F65"/>
                </a:solidFill>
              </a:rPr>
              <a:t> the duties of the office upon which I am about to enter, so help me God.</a:t>
            </a:r>
            <a:endParaRPr lang="en-US" sz="2800" i="1" dirty="0">
              <a:solidFill>
                <a:srgbClr val="032F65"/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002060"/>
                </a:solidFill>
              </a:rPr>
              <a:t>The Oath</a:t>
            </a:r>
            <a:endParaRPr lang="en-US" sz="4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3" name="Rectangle 3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484" name="Rectangle 4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48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875213"/>
          </a:xfrm>
          <a:noFill/>
          <a:ln/>
        </p:spPr>
        <p:txBody>
          <a:bodyPr lIns="92075" tIns="46038" rIns="92075" bIns="46038"/>
          <a:lstStyle/>
          <a:p>
            <a:pPr algn="ctr">
              <a:buFont typeface="Monotype Sorts" pitchFamily="2" charset="2"/>
              <a:buNone/>
            </a:pPr>
            <a:r>
              <a:rPr lang="en-US" sz="2800" b="1" dirty="0">
                <a:solidFill>
                  <a:srgbClr val="032F65"/>
                </a:solidFill>
              </a:rPr>
              <a:t>I, (</a:t>
            </a:r>
            <a:r>
              <a:rPr lang="en-US" sz="2800" b="1" u="sng" dirty="0">
                <a:solidFill>
                  <a:srgbClr val="032F65"/>
                </a:solidFill>
              </a:rPr>
              <a:t>state your full name)</a:t>
            </a:r>
            <a:r>
              <a:rPr lang="en-US" sz="2800" b="1" dirty="0">
                <a:solidFill>
                  <a:srgbClr val="032F65"/>
                </a:solidFill>
              </a:rPr>
              <a:t>, having been appointed a Second Lieutenant, in the United States Air Force, do solemnly swear that I will support and defend the constitution of the United States, against all enemies, foreign and domestic, that I will bear true faith and allegiance to the same, that I take this obligation freely, without any mental reservation or purpose of evasion, and that I will well and faithfully discharge </a:t>
            </a:r>
            <a:r>
              <a:rPr lang="en-US" sz="2800" b="1" dirty="0">
                <a:solidFill>
                  <a:srgbClr val="00B0F0"/>
                </a:solidFill>
              </a:rPr>
              <a:t>the duties of the office upon which I am about to enter, </a:t>
            </a:r>
            <a:r>
              <a:rPr lang="en-US" sz="2800" b="1" dirty="0">
                <a:solidFill>
                  <a:srgbClr val="032F65"/>
                </a:solidFill>
              </a:rPr>
              <a:t>so help me God.</a:t>
            </a:r>
            <a:endParaRPr lang="en-US" sz="2800" i="1" dirty="0">
              <a:solidFill>
                <a:srgbClr val="032F65"/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002060"/>
                </a:solidFill>
              </a:rPr>
              <a:t>The Oath</a:t>
            </a:r>
            <a:endParaRPr lang="en-US" sz="4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1" name="Rectangle 3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8532" name="Rectangle 4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853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875213"/>
          </a:xfrm>
          <a:noFill/>
          <a:ln/>
        </p:spPr>
        <p:txBody>
          <a:bodyPr lIns="92075" tIns="46038" rIns="92075" bIns="46038"/>
          <a:lstStyle/>
          <a:p>
            <a:pPr algn="ctr">
              <a:buFont typeface="Monotype Sorts" pitchFamily="2" charset="2"/>
              <a:buNone/>
            </a:pPr>
            <a:r>
              <a:rPr lang="en-US" sz="2800" b="1" dirty="0">
                <a:solidFill>
                  <a:srgbClr val="032F65"/>
                </a:solidFill>
              </a:rPr>
              <a:t>I, (</a:t>
            </a:r>
            <a:r>
              <a:rPr lang="en-US" sz="2800" b="1" u="sng" dirty="0">
                <a:solidFill>
                  <a:srgbClr val="032F65"/>
                </a:solidFill>
              </a:rPr>
              <a:t>state your full name)</a:t>
            </a:r>
            <a:r>
              <a:rPr lang="en-US" sz="2800" b="1" dirty="0">
                <a:solidFill>
                  <a:srgbClr val="032F65"/>
                </a:solidFill>
              </a:rPr>
              <a:t>, having been appointed a Second Lieutenant, in the United States Air Force, do solemnly swear that I will support and defend the constitution of the United States, against all enemies, foreign and domestic, that I will bear true faith and allegiance to the same, that I take this obligation freely, without any mental reservation or purpose of evasion, and that I will well and faithfully discharge the duties of the office upon which I am about to enter, </a:t>
            </a:r>
            <a:r>
              <a:rPr lang="en-US" sz="2800" b="1" dirty="0">
                <a:solidFill>
                  <a:srgbClr val="00B0F0"/>
                </a:solidFill>
              </a:rPr>
              <a:t>so help me God.</a:t>
            </a:r>
            <a:endParaRPr lang="en-US" sz="2800" i="1" dirty="0">
              <a:solidFill>
                <a:srgbClr val="00B0F0"/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002060"/>
                </a:solidFill>
              </a:rPr>
              <a:t>The Oath</a:t>
            </a:r>
            <a:endParaRPr lang="en-US" sz="4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1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032F65"/>
                </a:solidFill>
              </a:rPr>
              <a:t>What Does the Commission Mean?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65138" indent="-465138">
              <a:buClr>
                <a:srgbClr val="002368"/>
              </a:buClr>
              <a:buSzTx/>
              <a:buFont typeface="Wingdings" panose="05000000000000000000" pitchFamily="2" charset="2"/>
              <a:buChar char="§"/>
            </a:pPr>
            <a:r>
              <a:rPr lang="en-US" sz="4000" b="1" dirty="0" smtClean="0">
                <a:solidFill>
                  <a:srgbClr val="032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Service</a:t>
            </a:r>
            <a:endParaRPr lang="en-US" sz="4000" b="1" dirty="0">
              <a:solidFill>
                <a:srgbClr val="032F6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65138" indent="-465138">
              <a:buClr>
                <a:srgbClr val="002368"/>
              </a:buClr>
              <a:buSzTx/>
              <a:buFont typeface="Wingdings" panose="05000000000000000000" pitchFamily="2" charset="2"/>
              <a:buChar char="§"/>
            </a:pPr>
            <a:r>
              <a:rPr lang="en-US" sz="4000" b="1" dirty="0" smtClean="0">
                <a:solidFill>
                  <a:srgbClr val="032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Sacrifice</a:t>
            </a:r>
            <a:endParaRPr lang="en-US" sz="4000" b="1" dirty="0">
              <a:solidFill>
                <a:srgbClr val="032F6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65138" indent="-465138">
              <a:buClr>
                <a:srgbClr val="032F65"/>
              </a:buClr>
              <a:buFont typeface="Wingdings" panose="05000000000000000000" pitchFamily="2" charset="2"/>
              <a:buChar char="§"/>
            </a:pPr>
            <a:r>
              <a:rPr lang="en-US" sz="4000" b="1" dirty="0" smtClean="0">
                <a:solidFill>
                  <a:srgbClr val="00236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Responsibility</a:t>
            </a:r>
            <a:endParaRPr lang="en-US" sz="4000" b="1" dirty="0">
              <a:solidFill>
                <a:srgbClr val="00236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marL="465138" indent="-465138">
              <a:buClr>
                <a:srgbClr val="032F65"/>
              </a:buClr>
              <a:buFont typeface="Wingdings" panose="05000000000000000000" pitchFamily="2" charset="2"/>
              <a:buChar char="§"/>
            </a:pPr>
            <a:r>
              <a:rPr lang="en-US" sz="4000" b="1" dirty="0" smtClean="0">
                <a:solidFill>
                  <a:srgbClr val="00236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Fun</a:t>
            </a:r>
            <a:endParaRPr lang="en-US" sz="4000" b="1" dirty="0">
              <a:solidFill>
                <a:srgbClr val="00236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002060"/>
                </a:solidFill>
              </a:rPr>
              <a:t>Service</a:t>
            </a:r>
            <a:endParaRPr lang="en-US" sz="4800" dirty="0">
              <a:solidFill>
                <a:srgbClr val="002060"/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5334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Times New Roman"/>
                <a:ea typeface="ＭＳ Ｐゴシック" pitchFamily="-106" charset="-128"/>
                <a:cs typeface="Times New Roman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Times New Roman"/>
                <a:ea typeface="ＭＳ Ｐゴシック" pitchFamily="-106" charset="-128"/>
                <a:cs typeface="Times New Roman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Times New Roman"/>
                <a:ea typeface="ＭＳ Ｐゴシック" pitchFamily="-106" charset="-128"/>
                <a:cs typeface="Times New Roman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Times New Roman"/>
                <a:ea typeface="ＭＳ Ｐゴシック" pitchFamily="-106" charset="-128"/>
                <a:cs typeface="Times New Roman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65138" indent="-465138">
              <a:buClr>
                <a:srgbClr val="002368"/>
              </a:buClr>
              <a:buFont typeface="Wingdings" panose="05000000000000000000" pitchFamily="2" charset="2"/>
              <a:buChar char="§"/>
            </a:pPr>
            <a:r>
              <a:rPr lang="en-US" sz="4000" b="1" dirty="0" smtClean="0">
                <a:solidFill>
                  <a:srgbClr val="032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Country</a:t>
            </a:r>
          </a:p>
          <a:p>
            <a:pPr marL="465138" indent="-465138">
              <a:buClr>
                <a:srgbClr val="002368"/>
              </a:buClr>
              <a:buFont typeface="Wingdings" panose="05000000000000000000" pitchFamily="2" charset="2"/>
              <a:buChar char="§"/>
            </a:pPr>
            <a:r>
              <a:rPr lang="en-US" sz="4000" b="1" dirty="0" smtClean="0">
                <a:solidFill>
                  <a:srgbClr val="032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Self</a:t>
            </a:r>
          </a:p>
          <a:p>
            <a:pPr marL="465138" indent="-465138">
              <a:buClr>
                <a:srgbClr val="032F65"/>
              </a:buClr>
              <a:buFont typeface="Wingdings" panose="05000000000000000000" pitchFamily="2" charset="2"/>
              <a:buChar char="§"/>
            </a:pPr>
            <a:r>
              <a:rPr lang="en-US" sz="4000" b="1" dirty="0" smtClean="0">
                <a:solidFill>
                  <a:srgbClr val="00236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Peers</a:t>
            </a:r>
          </a:p>
          <a:p>
            <a:pPr marL="465138" indent="-465138">
              <a:buClr>
                <a:srgbClr val="032F65"/>
              </a:buClr>
              <a:buFont typeface="Wingdings" panose="05000000000000000000" pitchFamily="2" charset="2"/>
              <a:buChar char="§"/>
            </a:pPr>
            <a:r>
              <a:rPr lang="en-US" sz="4000" b="1" dirty="0" smtClean="0">
                <a:solidFill>
                  <a:srgbClr val="00236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Family</a:t>
            </a:r>
            <a:endParaRPr lang="en-US" sz="4000" b="1" dirty="0" smtClean="0">
              <a:solidFill>
                <a:srgbClr val="00236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011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3886200" cy="4572000"/>
          </a:xfrm>
          <a:noFill/>
          <a:ln/>
        </p:spPr>
        <p:txBody>
          <a:bodyPr lIns="92075" tIns="46038" rIns="92075" bIns="46038"/>
          <a:lstStyle/>
          <a:p>
            <a:pPr>
              <a:buClr>
                <a:srgbClr val="032F65"/>
              </a:buClr>
              <a:buSzTx/>
              <a:buFont typeface="Wingdings" panose="05000000000000000000" pitchFamily="2" charset="2"/>
              <a:buChar char="§"/>
            </a:pPr>
            <a:r>
              <a:rPr lang="en-US" sz="4000" b="1" dirty="0">
                <a:solidFill>
                  <a:srgbClr val="032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dirty="0" smtClean="0">
                <a:solidFill>
                  <a:srgbClr val="032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Life</a:t>
            </a:r>
            <a:endParaRPr lang="en-US" sz="4000" b="1" dirty="0">
              <a:solidFill>
                <a:srgbClr val="032F6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Clr>
                <a:srgbClr val="032F65"/>
              </a:buClr>
              <a:buSzTx/>
              <a:buFont typeface="Wingdings" panose="05000000000000000000" pitchFamily="2" charset="2"/>
              <a:buChar char="§"/>
            </a:pPr>
            <a:r>
              <a:rPr lang="en-US" sz="4000" b="1" dirty="0">
                <a:solidFill>
                  <a:srgbClr val="032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dirty="0" smtClean="0">
                <a:solidFill>
                  <a:srgbClr val="032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Freedom</a:t>
            </a:r>
            <a:endParaRPr lang="en-US" sz="4000" b="1" dirty="0">
              <a:solidFill>
                <a:srgbClr val="032F6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Clr>
                <a:srgbClr val="032F65"/>
              </a:buClr>
              <a:buSzTx/>
              <a:buFont typeface="Wingdings" panose="05000000000000000000" pitchFamily="2" charset="2"/>
              <a:buChar char="§"/>
            </a:pPr>
            <a:r>
              <a:rPr lang="en-US" sz="4000" b="1" dirty="0">
                <a:solidFill>
                  <a:srgbClr val="032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Family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002060"/>
                </a:solidFill>
              </a:rPr>
              <a:t>Sacrifice</a:t>
            </a:r>
            <a:endParaRPr lang="en-US" sz="4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6400800" cy="4525963"/>
          </a:xfrm>
          <a:noFill/>
          <a:ln/>
        </p:spPr>
        <p:txBody>
          <a:bodyPr lIns="92075" tIns="46038" rIns="92075" bIns="46038"/>
          <a:lstStyle/>
          <a:p>
            <a:pPr marL="465138" indent="-465138">
              <a:buClr>
                <a:srgbClr val="032F65"/>
              </a:buClr>
              <a:buSzTx/>
              <a:buFont typeface="Wingdings" panose="05000000000000000000" pitchFamily="2" charset="2"/>
              <a:buChar char="§"/>
            </a:pPr>
            <a:r>
              <a:rPr lang="en-US" sz="4000" b="1" dirty="0" smtClean="0">
                <a:solidFill>
                  <a:srgbClr val="032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Mission</a:t>
            </a:r>
            <a:endParaRPr lang="en-US" sz="4000" b="1" dirty="0">
              <a:solidFill>
                <a:srgbClr val="032F6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65138" indent="-465138">
              <a:buClr>
                <a:srgbClr val="032F65"/>
              </a:buClr>
              <a:buSzTx/>
              <a:buFont typeface="Wingdings" panose="05000000000000000000" pitchFamily="2" charset="2"/>
              <a:buChar char="§"/>
            </a:pPr>
            <a:r>
              <a:rPr lang="en-US" sz="4000" b="1" dirty="0" smtClean="0">
                <a:solidFill>
                  <a:srgbClr val="032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Superiors</a:t>
            </a:r>
            <a:endParaRPr lang="en-US" sz="4000" b="1" dirty="0">
              <a:solidFill>
                <a:srgbClr val="032F6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65138" indent="-465138">
              <a:buClr>
                <a:srgbClr val="032F65"/>
              </a:buClr>
              <a:buSzTx/>
              <a:buFont typeface="Wingdings" panose="05000000000000000000" pitchFamily="2" charset="2"/>
              <a:buChar char="§"/>
            </a:pPr>
            <a:r>
              <a:rPr lang="en-US" sz="4000" b="1" dirty="0" smtClean="0">
                <a:solidFill>
                  <a:srgbClr val="032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Subordinates</a:t>
            </a:r>
            <a:endParaRPr lang="en-US" sz="4000" b="1" dirty="0">
              <a:solidFill>
                <a:srgbClr val="032F6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65138" indent="-465138">
              <a:buClr>
                <a:srgbClr val="032F65"/>
              </a:buClr>
              <a:buSzTx/>
              <a:buFont typeface="Wingdings" panose="05000000000000000000" pitchFamily="2" charset="2"/>
              <a:buChar char="§"/>
            </a:pPr>
            <a:r>
              <a:rPr lang="en-US" sz="4000" b="1" dirty="0" smtClean="0">
                <a:solidFill>
                  <a:srgbClr val="032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Yourself… and </a:t>
            </a:r>
            <a:r>
              <a:rPr lang="en-US" sz="4000" b="1" dirty="0">
                <a:solidFill>
                  <a:srgbClr val="032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those </a:t>
            </a:r>
            <a:r>
              <a:rPr lang="en-US" sz="4000" b="1" dirty="0" smtClean="0">
                <a:solidFill>
                  <a:srgbClr val="032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 came </a:t>
            </a:r>
            <a:r>
              <a:rPr lang="en-US" sz="4000" b="1" dirty="0">
                <a:solidFill>
                  <a:srgbClr val="032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before</a:t>
            </a:r>
            <a:endParaRPr lang="en-US" sz="4000" i="1" dirty="0">
              <a:solidFill>
                <a:srgbClr val="032F6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002060"/>
                </a:solidFill>
              </a:rPr>
              <a:t>Responsibility</a:t>
            </a:r>
            <a:endParaRPr lang="en-US" sz="4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15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002060"/>
                </a:solidFill>
              </a:rPr>
              <a:t>Overview</a:t>
            </a:r>
            <a:endParaRPr lang="en-US" sz="4800" dirty="0">
              <a:solidFill>
                <a:srgbClr val="002060"/>
              </a:solidFill>
            </a:endParaRPr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 bwMode="auto">
          <a:xfrm>
            <a:off x="533400" y="1600200"/>
            <a:ext cx="63246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Times New Roman"/>
                <a:ea typeface="ＭＳ Ｐゴシック" pitchFamily="-106" charset="-128"/>
                <a:cs typeface="Times New Roman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Times New Roman"/>
                <a:ea typeface="ＭＳ Ｐゴシック" pitchFamily="-106" charset="-128"/>
                <a:cs typeface="Times New Roman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Times New Roman"/>
                <a:ea typeface="ＭＳ Ｐゴシック" pitchFamily="-106" charset="-128"/>
                <a:cs typeface="Times New Roman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Times New Roman"/>
                <a:ea typeface="ＭＳ Ｐゴシック" pitchFamily="-106" charset="-128"/>
                <a:cs typeface="Times New Roman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65138" indent="-465138">
              <a:buClr>
                <a:srgbClr val="002368"/>
              </a:buClr>
              <a:buFont typeface="Wingdings" panose="05000000000000000000" pitchFamily="2" charset="2"/>
              <a:buChar char="§"/>
            </a:pPr>
            <a:r>
              <a:rPr lang="en-US" sz="4000" b="1" dirty="0" smtClean="0">
                <a:solidFill>
                  <a:srgbClr val="032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Oath of Office</a:t>
            </a:r>
            <a:endParaRPr lang="en-US" sz="3600" b="1" dirty="0" smtClean="0">
              <a:solidFill>
                <a:srgbClr val="032F6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65138" indent="-465138">
              <a:buClr>
                <a:srgbClr val="002368"/>
              </a:buClr>
              <a:buFont typeface="Wingdings" panose="05000000000000000000" pitchFamily="2" charset="2"/>
              <a:buChar char="§"/>
            </a:pPr>
            <a:r>
              <a:rPr lang="en-US" sz="4000" b="1" dirty="0" smtClean="0">
                <a:solidFill>
                  <a:srgbClr val="032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Meaning of the Commission</a:t>
            </a:r>
            <a:endParaRPr lang="en-US" sz="3600" b="1" dirty="0" smtClean="0">
              <a:solidFill>
                <a:srgbClr val="032F6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14400" lvl="1" indent="-457200">
              <a:buClr>
                <a:srgbClr val="002368"/>
              </a:buClr>
              <a:buFont typeface="Wingdings" panose="05000000000000000000" pitchFamily="2" charset="2"/>
              <a:buChar char="§"/>
            </a:pPr>
            <a:r>
              <a:rPr lang="en-US" sz="3600" b="1" dirty="0" smtClean="0">
                <a:solidFill>
                  <a:srgbClr val="032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Service</a:t>
            </a:r>
          </a:p>
          <a:p>
            <a:pPr marL="914400" lvl="1" indent="-457200">
              <a:buClr>
                <a:srgbClr val="002368"/>
              </a:buClr>
              <a:buFont typeface="Wingdings" panose="05000000000000000000" pitchFamily="2" charset="2"/>
              <a:buChar char="§"/>
            </a:pPr>
            <a:r>
              <a:rPr lang="en-US" sz="3600" b="1" dirty="0" smtClean="0">
                <a:solidFill>
                  <a:srgbClr val="032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Sacrifice</a:t>
            </a:r>
          </a:p>
          <a:p>
            <a:pPr marL="914400" lvl="1" indent="-457200">
              <a:buClr>
                <a:srgbClr val="002368"/>
              </a:buClr>
              <a:buFont typeface="Wingdings" panose="05000000000000000000" pitchFamily="2" charset="2"/>
              <a:buChar char="§"/>
            </a:pPr>
            <a:r>
              <a:rPr lang="en-US" sz="3600" b="1" dirty="0" smtClean="0">
                <a:solidFill>
                  <a:srgbClr val="032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Responsibility</a:t>
            </a:r>
          </a:p>
          <a:p>
            <a:pPr marL="914400" lvl="1" indent="-457200">
              <a:buClr>
                <a:srgbClr val="002368"/>
              </a:buClr>
              <a:buFont typeface="Wingdings" panose="05000000000000000000" pitchFamily="2" charset="2"/>
              <a:buChar char="§"/>
            </a:pPr>
            <a:r>
              <a:rPr lang="en-US" sz="3600" b="1" dirty="0" smtClean="0">
                <a:solidFill>
                  <a:srgbClr val="032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</a:t>
            </a:r>
          </a:p>
          <a:p>
            <a:pPr>
              <a:buClr>
                <a:srgbClr val="0000CC"/>
              </a:buClr>
              <a:buFont typeface="Wingdings" panose="05000000000000000000" pitchFamily="2" charset="2"/>
              <a:buChar char="§"/>
            </a:pPr>
            <a:endParaRPr lang="en-US" sz="3600" i="1" dirty="0">
              <a:solidFill>
                <a:srgbClr val="032F6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33400" y="1752600"/>
            <a:ext cx="6096000" cy="3200400"/>
          </a:xfrm>
          <a:noFill/>
          <a:ln/>
        </p:spPr>
        <p:txBody>
          <a:bodyPr lIns="92075" tIns="46038" rIns="92075" bIns="46038"/>
          <a:lstStyle/>
          <a:p>
            <a:pPr marL="465138" indent="-465138">
              <a:lnSpc>
                <a:spcPct val="80000"/>
              </a:lnSpc>
              <a:buClr>
                <a:srgbClr val="032F65"/>
              </a:buClr>
              <a:buSzTx/>
              <a:buFont typeface="Wingdings" panose="05000000000000000000" pitchFamily="2" charset="2"/>
              <a:buChar char="§"/>
            </a:pPr>
            <a:r>
              <a:rPr lang="en-US" sz="4000" b="1" dirty="0" smtClean="0">
                <a:solidFill>
                  <a:srgbClr val="032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Jobs</a:t>
            </a:r>
            <a:endParaRPr lang="en-US" sz="4000" b="1" dirty="0">
              <a:solidFill>
                <a:srgbClr val="032F6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65138" indent="-465138">
              <a:lnSpc>
                <a:spcPct val="80000"/>
              </a:lnSpc>
              <a:buClr>
                <a:srgbClr val="032F65"/>
              </a:buClr>
              <a:buSzTx/>
              <a:buFont typeface="Wingdings" panose="05000000000000000000" pitchFamily="2" charset="2"/>
              <a:buChar char="§"/>
            </a:pPr>
            <a:r>
              <a:rPr lang="en-US" sz="4000" b="1" dirty="0" smtClean="0">
                <a:solidFill>
                  <a:srgbClr val="032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Assignments</a:t>
            </a:r>
            <a:endParaRPr lang="en-US" sz="4000" b="1" dirty="0">
              <a:solidFill>
                <a:srgbClr val="032F6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65138" indent="-465138">
              <a:lnSpc>
                <a:spcPct val="80000"/>
              </a:lnSpc>
              <a:buClr>
                <a:srgbClr val="032F65"/>
              </a:buClr>
              <a:buSzTx/>
              <a:buFont typeface="Wingdings" panose="05000000000000000000" pitchFamily="2" charset="2"/>
              <a:buChar char="§"/>
            </a:pPr>
            <a:r>
              <a:rPr lang="en-US" sz="4000" b="1" dirty="0" smtClean="0">
                <a:solidFill>
                  <a:srgbClr val="032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Friends &amp; Family</a:t>
            </a:r>
            <a:endParaRPr lang="en-US" sz="4000" b="1" dirty="0">
              <a:solidFill>
                <a:srgbClr val="032F6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002060"/>
                </a:solidFill>
              </a:rPr>
              <a:t>Fun</a:t>
            </a:r>
            <a:endParaRPr lang="en-US" sz="4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15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15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6324600" cy="3505200"/>
          </a:xfrm>
          <a:noFill/>
          <a:ln/>
        </p:spPr>
        <p:txBody>
          <a:bodyPr lIns="92075" tIns="46038" rIns="92075" bIns="46038"/>
          <a:lstStyle/>
          <a:p>
            <a:pPr marL="465138" indent="-465138">
              <a:buClr>
                <a:srgbClr val="002368"/>
              </a:buClr>
              <a:buSzTx/>
              <a:buFont typeface="Wingdings" panose="05000000000000000000" pitchFamily="2" charset="2"/>
              <a:buChar char="§"/>
            </a:pPr>
            <a:r>
              <a:rPr lang="en-US" sz="4000" b="1" dirty="0" smtClean="0">
                <a:solidFill>
                  <a:srgbClr val="032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Oath </a:t>
            </a:r>
            <a:r>
              <a:rPr lang="en-US" sz="4000" b="1" dirty="0">
                <a:solidFill>
                  <a:srgbClr val="032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Office</a:t>
            </a:r>
            <a:endParaRPr lang="en-US" sz="3600" b="1" dirty="0">
              <a:solidFill>
                <a:srgbClr val="032F6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65138" indent="-465138">
              <a:buClr>
                <a:srgbClr val="002368"/>
              </a:buClr>
              <a:buSzTx/>
              <a:buFont typeface="Wingdings" panose="05000000000000000000" pitchFamily="2" charset="2"/>
              <a:buChar char="§"/>
            </a:pPr>
            <a:r>
              <a:rPr lang="en-US" sz="4000" b="1" dirty="0" smtClean="0">
                <a:solidFill>
                  <a:srgbClr val="032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Meaning </a:t>
            </a:r>
            <a:r>
              <a:rPr lang="en-US" sz="4000" b="1" dirty="0">
                <a:solidFill>
                  <a:srgbClr val="032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</a:t>
            </a:r>
            <a:r>
              <a:rPr lang="en-US" sz="4000" b="1" dirty="0" smtClean="0">
                <a:solidFill>
                  <a:srgbClr val="032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Commission</a:t>
            </a:r>
            <a:endParaRPr lang="en-US" sz="3600" b="1" dirty="0">
              <a:solidFill>
                <a:srgbClr val="032F6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14400" lvl="1" indent="-457200">
              <a:buClr>
                <a:srgbClr val="002368"/>
              </a:buClr>
              <a:buSzTx/>
              <a:buFont typeface="Wingdings" panose="05000000000000000000" pitchFamily="2" charset="2"/>
              <a:buChar char="§"/>
            </a:pPr>
            <a:r>
              <a:rPr lang="en-US" sz="3600" b="1" dirty="0" smtClean="0">
                <a:solidFill>
                  <a:srgbClr val="032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Service</a:t>
            </a:r>
            <a:endParaRPr lang="en-US" sz="3600" b="1" dirty="0">
              <a:solidFill>
                <a:srgbClr val="032F6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14400" lvl="1" indent="-457200">
              <a:buClr>
                <a:srgbClr val="002368"/>
              </a:buClr>
              <a:buSzTx/>
              <a:buFont typeface="Wingdings" panose="05000000000000000000" pitchFamily="2" charset="2"/>
              <a:buChar char="§"/>
            </a:pPr>
            <a:r>
              <a:rPr lang="en-US" sz="3600" b="1" dirty="0" smtClean="0">
                <a:solidFill>
                  <a:srgbClr val="032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Sacrifice</a:t>
            </a:r>
            <a:endParaRPr lang="en-US" sz="3600" b="1" dirty="0">
              <a:solidFill>
                <a:srgbClr val="032F6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14400" lvl="1" indent="-457200">
              <a:buClr>
                <a:srgbClr val="002368"/>
              </a:buClr>
              <a:buSzTx/>
              <a:buFont typeface="Wingdings" panose="05000000000000000000" pitchFamily="2" charset="2"/>
              <a:buChar char="§"/>
            </a:pPr>
            <a:r>
              <a:rPr lang="en-US" sz="3600" b="1" dirty="0" smtClean="0">
                <a:solidFill>
                  <a:srgbClr val="032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Responsibility</a:t>
            </a:r>
            <a:endParaRPr lang="en-US" sz="3600" b="1" dirty="0">
              <a:solidFill>
                <a:srgbClr val="032F6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14400" lvl="1" indent="-457200">
              <a:buClr>
                <a:srgbClr val="002368"/>
              </a:buClr>
              <a:buSzTx/>
              <a:buFont typeface="Wingdings" panose="05000000000000000000" pitchFamily="2" charset="2"/>
              <a:buChar char="§"/>
            </a:pPr>
            <a:r>
              <a:rPr lang="en-US" sz="3600" b="1" dirty="0" smtClean="0">
                <a:solidFill>
                  <a:srgbClr val="032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</a:t>
            </a:r>
            <a:endParaRPr lang="en-US" sz="3600" b="1" dirty="0">
              <a:solidFill>
                <a:srgbClr val="032F6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Clr>
                <a:srgbClr val="0000CC"/>
              </a:buClr>
              <a:buSzTx/>
              <a:buFont typeface="Wingdings" panose="05000000000000000000" pitchFamily="2" charset="2"/>
              <a:buChar char="§"/>
            </a:pPr>
            <a:endParaRPr lang="en-US" sz="3600" i="1" dirty="0">
              <a:solidFill>
                <a:srgbClr val="032F6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002060"/>
                </a:solidFill>
              </a:rPr>
              <a:t>Summary</a:t>
            </a:r>
            <a:endParaRPr lang="en-US" sz="4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1026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200"/>
          </a:p>
        </p:txBody>
      </p:sp>
      <p:sp>
        <p:nvSpPr>
          <p:cNvPr id="51203" name="Rectangle 1027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200"/>
          </a:p>
        </p:txBody>
      </p:sp>
      <p:sp>
        <p:nvSpPr>
          <p:cNvPr id="51204" name="Rectangle 1028"/>
          <p:cNvSpPr>
            <a:spLocks noChangeArrowheads="1"/>
          </p:cNvSpPr>
          <p:nvPr/>
        </p:nvSpPr>
        <p:spPr bwMode="auto">
          <a:xfrm>
            <a:off x="304800" y="1365779"/>
            <a:ext cx="8534400" cy="5263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2075" tIns="46038" rIns="92075" bIns="46038">
            <a:spAutoFit/>
          </a:bodyPr>
          <a:lstStyle/>
          <a:p>
            <a:pPr algn="ctr"/>
            <a:r>
              <a:rPr lang="en-US" sz="2400" b="1" dirty="0">
                <a:solidFill>
                  <a:srgbClr val="002060"/>
                </a:solidFill>
                <a:latin typeface="+mn-lt"/>
              </a:rPr>
              <a:t>It’s not the critic who counts</a:t>
            </a:r>
          </a:p>
          <a:p>
            <a:pPr algn="ctr"/>
            <a:r>
              <a:rPr lang="en-US" sz="2400" b="1" dirty="0">
                <a:solidFill>
                  <a:srgbClr val="002060"/>
                </a:solidFill>
                <a:latin typeface="+mn-lt"/>
              </a:rPr>
              <a:t>or how the strong person stumbled and fell</a:t>
            </a:r>
          </a:p>
          <a:p>
            <a:pPr algn="ctr"/>
            <a:r>
              <a:rPr lang="en-US" sz="2400" b="1" dirty="0">
                <a:solidFill>
                  <a:srgbClr val="002060"/>
                </a:solidFill>
                <a:latin typeface="+mn-lt"/>
              </a:rPr>
              <a:t>or where the doer of deeds could have done better.</a:t>
            </a:r>
          </a:p>
          <a:p>
            <a:pPr algn="ctr"/>
            <a:r>
              <a:rPr lang="en-US" sz="2400" b="1" dirty="0">
                <a:solidFill>
                  <a:srgbClr val="002060"/>
                </a:solidFill>
                <a:latin typeface="+mn-lt"/>
              </a:rPr>
              <a:t>The credit belongs to the person who is actually in the arena,</a:t>
            </a:r>
          </a:p>
          <a:p>
            <a:pPr algn="ctr"/>
            <a:r>
              <a:rPr lang="en-US" sz="2400" b="1" dirty="0">
                <a:solidFill>
                  <a:srgbClr val="002060"/>
                </a:solidFill>
                <a:latin typeface="+mn-lt"/>
              </a:rPr>
              <a:t>whose face is marred by dust and sweat and blood,</a:t>
            </a:r>
          </a:p>
          <a:p>
            <a:pPr algn="ctr"/>
            <a:r>
              <a:rPr lang="en-US" sz="2400" b="1" dirty="0">
                <a:solidFill>
                  <a:srgbClr val="002060"/>
                </a:solidFill>
                <a:latin typeface="+mn-lt"/>
              </a:rPr>
              <a:t>who strives valiantly</a:t>
            </a:r>
            <a:r>
              <a:rPr lang="en-US" sz="2400" b="1" dirty="0" smtClean="0">
                <a:solidFill>
                  <a:srgbClr val="002060"/>
                </a:solidFill>
                <a:latin typeface="+mn-lt"/>
              </a:rPr>
              <a:t>, who </a:t>
            </a:r>
            <a:r>
              <a:rPr lang="en-US" sz="2400" b="1" dirty="0">
                <a:solidFill>
                  <a:srgbClr val="002060"/>
                </a:solidFill>
                <a:latin typeface="+mn-lt"/>
              </a:rPr>
              <a:t>errs and comes short again and again</a:t>
            </a:r>
            <a:r>
              <a:rPr lang="en-US" sz="2400" b="1" dirty="0" smtClean="0">
                <a:solidFill>
                  <a:srgbClr val="002060"/>
                </a:solidFill>
                <a:latin typeface="+mn-lt"/>
              </a:rPr>
              <a:t>, who </a:t>
            </a:r>
            <a:r>
              <a:rPr lang="en-US" sz="2400" b="1" dirty="0">
                <a:solidFill>
                  <a:srgbClr val="002060"/>
                </a:solidFill>
                <a:latin typeface="+mn-lt"/>
              </a:rPr>
              <a:t>knows the great enthusiasm, the great devotion,</a:t>
            </a:r>
          </a:p>
          <a:p>
            <a:pPr algn="ctr"/>
            <a:r>
              <a:rPr lang="en-US" sz="2400" b="1" dirty="0">
                <a:solidFill>
                  <a:srgbClr val="002060"/>
                </a:solidFill>
                <a:latin typeface="+mn-lt"/>
              </a:rPr>
              <a:t>and spends them self in a worthy cause;</a:t>
            </a:r>
          </a:p>
          <a:p>
            <a:pPr algn="ctr"/>
            <a:r>
              <a:rPr lang="en-US" sz="2400" b="1" dirty="0">
                <a:solidFill>
                  <a:srgbClr val="002060"/>
                </a:solidFill>
                <a:latin typeface="+mn-lt"/>
              </a:rPr>
              <a:t>and if they fail, at least they fail while daring greatly;</a:t>
            </a:r>
          </a:p>
          <a:p>
            <a:pPr algn="ctr"/>
            <a:r>
              <a:rPr lang="en-US" sz="2400" b="1" dirty="0">
                <a:solidFill>
                  <a:srgbClr val="002060"/>
                </a:solidFill>
                <a:latin typeface="+mn-lt"/>
              </a:rPr>
              <a:t>so that they’ll never be confused</a:t>
            </a:r>
          </a:p>
          <a:p>
            <a:pPr algn="ctr"/>
            <a:r>
              <a:rPr lang="en-US" sz="2400" b="1" dirty="0">
                <a:solidFill>
                  <a:srgbClr val="002060"/>
                </a:solidFill>
                <a:latin typeface="+mn-lt"/>
              </a:rPr>
              <a:t>with those cold and timid souls</a:t>
            </a:r>
          </a:p>
          <a:p>
            <a:pPr algn="ctr"/>
            <a:r>
              <a:rPr lang="en-US" sz="2400" b="1" dirty="0">
                <a:solidFill>
                  <a:srgbClr val="002060"/>
                </a:solidFill>
                <a:latin typeface="+mn-lt"/>
              </a:rPr>
              <a:t>who know neither victory nor defeat.</a:t>
            </a:r>
          </a:p>
          <a:p>
            <a:pPr algn="ctr"/>
            <a:endParaRPr lang="en-US" sz="2400" b="1" dirty="0">
              <a:solidFill>
                <a:srgbClr val="002060"/>
              </a:solidFill>
              <a:latin typeface="+mn-lt"/>
            </a:endParaRPr>
          </a:p>
          <a:p>
            <a:pPr algn="ctr"/>
            <a:r>
              <a:rPr lang="en-US" sz="2400" b="1" i="1" dirty="0">
                <a:solidFill>
                  <a:srgbClr val="002060"/>
                </a:solidFill>
                <a:latin typeface="+mn-lt"/>
              </a:rPr>
              <a:t>-- Theodore Roosevelt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000"/>
                                        <p:tgtEl>
                                          <p:spTgt spid="51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512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2000"/>
                                        <p:tgtEl>
                                          <p:spTgt spid="512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0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2000"/>
                                        <p:tgtEl>
                                          <p:spTgt spid="512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90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2000"/>
                                        <p:tgtEl>
                                          <p:spTgt spid="512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1500"/>
                            </p:stCondLst>
                            <p:childTnLst>
                              <p:par>
                                <p:cTn id="25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2000"/>
                                        <p:tgtEl>
                                          <p:spTgt spid="512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4000"/>
                            </p:stCondLst>
                            <p:childTnLst>
                              <p:par>
                                <p:cTn id="29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2000"/>
                                        <p:tgtEl>
                                          <p:spTgt spid="512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6500"/>
                            </p:stCondLst>
                            <p:childTnLst>
                              <p:par>
                                <p:cTn id="33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2000"/>
                                        <p:tgtEl>
                                          <p:spTgt spid="5120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9000"/>
                            </p:stCondLst>
                            <p:childTnLst>
                              <p:par>
                                <p:cTn id="37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2000"/>
                                        <p:tgtEl>
                                          <p:spTgt spid="5120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1500"/>
                            </p:stCondLst>
                            <p:childTnLst>
                              <p:par>
                                <p:cTn id="41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2000"/>
                                        <p:tgtEl>
                                          <p:spTgt spid="5120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4000"/>
                            </p:stCondLst>
                            <p:childTnLst>
                              <p:par>
                                <p:cTn id="45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2000"/>
                                        <p:tgtEl>
                                          <p:spTgt spid="5120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6500"/>
                            </p:stCondLst>
                            <p:childTnLst>
                              <p:par>
                                <p:cTn id="49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2000"/>
                                        <p:tgtEl>
                                          <p:spTgt spid="5120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5" name="Rectangle 3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3956" name="Rectangle 4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395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875213"/>
          </a:xfrm>
          <a:noFill/>
          <a:ln/>
        </p:spPr>
        <p:txBody>
          <a:bodyPr lIns="92075" tIns="46038" rIns="92075" bIns="46038"/>
          <a:lstStyle/>
          <a:p>
            <a:pPr algn="ctr">
              <a:buFont typeface="Monotype Sorts" pitchFamily="2" charset="2"/>
              <a:buNone/>
            </a:pPr>
            <a:r>
              <a:rPr lang="en-US" sz="2800" b="1" dirty="0">
                <a:solidFill>
                  <a:srgbClr val="032F65"/>
                </a:solidFill>
              </a:rPr>
              <a:t>I, (</a:t>
            </a:r>
            <a:r>
              <a:rPr lang="en-US" sz="2800" b="1" u="sng" dirty="0">
                <a:solidFill>
                  <a:srgbClr val="032F65"/>
                </a:solidFill>
              </a:rPr>
              <a:t>state your full name)</a:t>
            </a:r>
            <a:r>
              <a:rPr lang="en-US" sz="2800" b="1" dirty="0">
                <a:solidFill>
                  <a:srgbClr val="032F65"/>
                </a:solidFill>
              </a:rPr>
              <a:t>, having been appointed a Second Lieutenant, in the United States Air Force, do solemnly swear that I will support and defend the constitution of the United States, against all enemies, foreign and domestic, that I will bear true faith and allegiance to the same, that I take this obligation freely, without any mental reservation or purpose of evasion, and that I will well and faithfully discharge the duties of the office upon which I am about to enter, so help me God.</a:t>
            </a:r>
            <a:endParaRPr lang="en-US" sz="2800" i="1" dirty="0">
              <a:solidFill>
                <a:srgbClr val="032F65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002060"/>
                </a:solidFill>
              </a:rPr>
              <a:t>The Oath</a:t>
            </a:r>
            <a:endParaRPr lang="en-US" sz="4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3" name="Rectangle 3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004" name="Rectangle 4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00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875213"/>
          </a:xfrm>
          <a:noFill/>
          <a:ln/>
        </p:spPr>
        <p:txBody>
          <a:bodyPr lIns="92075" tIns="46038" rIns="92075" bIns="46038"/>
          <a:lstStyle/>
          <a:p>
            <a:pPr algn="ctr">
              <a:buFont typeface="Monotype Sorts" pitchFamily="2" charset="2"/>
              <a:buNone/>
            </a:pPr>
            <a:r>
              <a:rPr lang="en-US" sz="2800" b="1" dirty="0">
                <a:solidFill>
                  <a:srgbClr val="032F65"/>
                </a:solidFill>
              </a:rPr>
              <a:t>I, (</a:t>
            </a:r>
            <a:r>
              <a:rPr lang="en-US" sz="2800" b="1" u="sng" dirty="0">
                <a:solidFill>
                  <a:srgbClr val="00B0F0"/>
                </a:solidFill>
              </a:rPr>
              <a:t>state your full name</a:t>
            </a:r>
            <a:r>
              <a:rPr lang="en-US" sz="2800" b="1" u="sng" dirty="0">
                <a:solidFill>
                  <a:srgbClr val="032F65"/>
                </a:solidFill>
              </a:rPr>
              <a:t>)</a:t>
            </a:r>
            <a:r>
              <a:rPr lang="en-US" sz="2800" b="1" dirty="0">
                <a:solidFill>
                  <a:srgbClr val="032F65"/>
                </a:solidFill>
              </a:rPr>
              <a:t>, having been appointed a Second Lieutenant, in the United States Air Force, do solemnly swear that I will support and defend the constitution of the United States, against all enemies, foreign and domestic, that I will bear true faith and allegiance to the same, that I take this obligation freely, without any mental reservation or purpose of evasion, and that I will well and faithfully discharge the duties of the office upon which I am about to enter, so help me God.</a:t>
            </a:r>
            <a:endParaRPr lang="en-US" sz="2800" i="1" dirty="0">
              <a:solidFill>
                <a:srgbClr val="032F65"/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002060"/>
                </a:solidFill>
              </a:rPr>
              <a:t>The Oath</a:t>
            </a:r>
            <a:endParaRPr lang="en-US" sz="4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1" name="Rectangle 3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8052" name="Rectangle 4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8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875213"/>
          </a:xfrm>
          <a:noFill/>
          <a:ln/>
        </p:spPr>
        <p:txBody>
          <a:bodyPr lIns="92075" tIns="46038" rIns="92075" bIns="46038"/>
          <a:lstStyle/>
          <a:p>
            <a:pPr algn="ctr">
              <a:buFont typeface="Monotype Sorts" pitchFamily="2" charset="2"/>
              <a:buNone/>
            </a:pPr>
            <a:r>
              <a:rPr lang="en-US" sz="2800" b="1" dirty="0">
                <a:solidFill>
                  <a:srgbClr val="032F65"/>
                </a:solidFill>
              </a:rPr>
              <a:t>I, (</a:t>
            </a:r>
            <a:r>
              <a:rPr lang="en-US" sz="2800" b="1" u="sng" dirty="0">
                <a:solidFill>
                  <a:srgbClr val="032F65"/>
                </a:solidFill>
              </a:rPr>
              <a:t>state your full name)</a:t>
            </a:r>
            <a:r>
              <a:rPr lang="en-US" sz="2800" b="1" dirty="0">
                <a:solidFill>
                  <a:srgbClr val="032F65"/>
                </a:solidFill>
              </a:rPr>
              <a:t>, </a:t>
            </a:r>
            <a:r>
              <a:rPr lang="en-US" sz="2800" b="1" dirty="0">
                <a:solidFill>
                  <a:srgbClr val="00B0F0"/>
                </a:solidFill>
              </a:rPr>
              <a:t>having been appointed a Second Lieutenant,</a:t>
            </a:r>
            <a:r>
              <a:rPr lang="en-US" sz="2800" b="1" dirty="0">
                <a:solidFill>
                  <a:srgbClr val="032F65"/>
                </a:solidFill>
              </a:rPr>
              <a:t> in the United States Air Force, do solemnly swear that I will support and defend the constitution of the United States, against all enemies, foreign and domestic, that I will bear true faith and allegiance to the same, that I take this obligation freely, without any mental reservation or purpose of evasion, and that I will well and faithfully discharge the duties of the office upon which I am about to enter, so help me God.</a:t>
            </a:r>
            <a:endParaRPr lang="en-US" sz="2800" i="1" dirty="0">
              <a:solidFill>
                <a:srgbClr val="032F65"/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002060"/>
                </a:solidFill>
              </a:rPr>
              <a:t>The Oath</a:t>
            </a:r>
            <a:endParaRPr lang="en-US" sz="4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9" name="Rectangle 3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0100" name="Rectangle 4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010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875213"/>
          </a:xfrm>
          <a:noFill/>
          <a:ln/>
        </p:spPr>
        <p:txBody>
          <a:bodyPr lIns="92075" tIns="46038" rIns="92075" bIns="46038"/>
          <a:lstStyle/>
          <a:p>
            <a:pPr algn="ctr">
              <a:buFont typeface="Monotype Sorts" pitchFamily="2" charset="2"/>
              <a:buNone/>
            </a:pPr>
            <a:r>
              <a:rPr lang="en-US" sz="2800" b="1" dirty="0">
                <a:solidFill>
                  <a:srgbClr val="032F65"/>
                </a:solidFill>
              </a:rPr>
              <a:t>I, (</a:t>
            </a:r>
            <a:r>
              <a:rPr lang="en-US" sz="2800" b="1" u="sng" dirty="0">
                <a:solidFill>
                  <a:srgbClr val="032F65"/>
                </a:solidFill>
              </a:rPr>
              <a:t>state your full name)</a:t>
            </a:r>
            <a:r>
              <a:rPr lang="en-US" sz="2800" b="1" dirty="0">
                <a:solidFill>
                  <a:srgbClr val="032F65"/>
                </a:solidFill>
              </a:rPr>
              <a:t>, having been appointed a Second Lieutenant, </a:t>
            </a:r>
            <a:r>
              <a:rPr lang="en-US" sz="2800" b="1" dirty="0">
                <a:solidFill>
                  <a:srgbClr val="00B0F0"/>
                </a:solidFill>
              </a:rPr>
              <a:t>in the United States Air Force, </a:t>
            </a:r>
            <a:r>
              <a:rPr lang="en-US" sz="2800" b="1" dirty="0">
                <a:solidFill>
                  <a:srgbClr val="032F65"/>
                </a:solidFill>
              </a:rPr>
              <a:t>do solemnly swear that I will support and defend the constitution of the United States, against all enemies, foreign and domestic, that I will bear true faith and allegiance to the same, that I take this obligation freely, without any mental reservation or purpose of evasion, and that I will well and faithfully discharge the duties of the office upon which I am about to enter, so help me God.</a:t>
            </a:r>
            <a:endParaRPr lang="en-US" sz="2800" i="1" dirty="0">
              <a:solidFill>
                <a:srgbClr val="032F65"/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002060"/>
                </a:solidFill>
              </a:rPr>
              <a:t>The Oath</a:t>
            </a:r>
            <a:endParaRPr lang="en-US" sz="4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7" name="Rectangle 3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2148" name="Rectangle 4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2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875213"/>
          </a:xfrm>
          <a:noFill/>
          <a:ln/>
        </p:spPr>
        <p:txBody>
          <a:bodyPr lIns="92075" tIns="46038" rIns="92075" bIns="46038"/>
          <a:lstStyle/>
          <a:p>
            <a:pPr algn="ctr">
              <a:buFont typeface="Monotype Sorts" pitchFamily="2" charset="2"/>
              <a:buNone/>
            </a:pPr>
            <a:r>
              <a:rPr lang="en-US" sz="2800" b="1" dirty="0">
                <a:solidFill>
                  <a:srgbClr val="032F65"/>
                </a:solidFill>
              </a:rPr>
              <a:t>I, (</a:t>
            </a:r>
            <a:r>
              <a:rPr lang="en-US" sz="2800" b="1" u="sng" dirty="0">
                <a:solidFill>
                  <a:srgbClr val="032F65"/>
                </a:solidFill>
              </a:rPr>
              <a:t>state your full name)</a:t>
            </a:r>
            <a:r>
              <a:rPr lang="en-US" sz="2800" b="1" dirty="0">
                <a:solidFill>
                  <a:srgbClr val="032F65"/>
                </a:solidFill>
              </a:rPr>
              <a:t>, having been appointed a Second Lieutenant, in the United States Air Force, </a:t>
            </a:r>
            <a:r>
              <a:rPr lang="en-US" sz="2800" b="1" dirty="0">
                <a:solidFill>
                  <a:srgbClr val="00B0F0"/>
                </a:solidFill>
              </a:rPr>
              <a:t>do solemnly swear </a:t>
            </a:r>
            <a:r>
              <a:rPr lang="en-US" sz="2800" b="1" dirty="0">
                <a:solidFill>
                  <a:srgbClr val="032F65"/>
                </a:solidFill>
              </a:rPr>
              <a:t>that I will support and defend the constitution of the United States, against all enemies, foreign and domestic, that I will bear true faith and allegiance to the same, that I take this obligation freely, without any mental reservation or purpose of evasion, and that I will well and faithfully discharge the duties of the office upon which I am about to enter, so help me God.</a:t>
            </a:r>
            <a:endParaRPr lang="en-US" sz="2800" i="1" dirty="0">
              <a:solidFill>
                <a:srgbClr val="032F65"/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002060"/>
                </a:solidFill>
              </a:rPr>
              <a:t>The Oath</a:t>
            </a:r>
            <a:endParaRPr lang="en-US" sz="4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5" name="Rectangle 3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4196" name="Rectangle 4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419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875213"/>
          </a:xfrm>
          <a:noFill/>
          <a:ln/>
        </p:spPr>
        <p:txBody>
          <a:bodyPr lIns="92075" tIns="46038" rIns="92075" bIns="46038"/>
          <a:lstStyle/>
          <a:p>
            <a:pPr algn="ctr">
              <a:buFont typeface="Monotype Sorts" pitchFamily="2" charset="2"/>
              <a:buNone/>
            </a:pPr>
            <a:r>
              <a:rPr lang="en-US" sz="2800" b="1" dirty="0">
                <a:solidFill>
                  <a:srgbClr val="032F65"/>
                </a:solidFill>
              </a:rPr>
              <a:t>I, (</a:t>
            </a:r>
            <a:r>
              <a:rPr lang="en-US" sz="2800" b="1" u="sng" dirty="0">
                <a:solidFill>
                  <a:srgbClr val="032F65"/>
                </a:solidFill>
              </a:rPr>
              <a:t>state your full name)</a:t>
            </a:r>
            <a:r>
              <a:rPr lang="en-US" sz="2800" b="1" dirty="0">
                <a:solidFill>
                  <a:srgbClr val="032F65"/>
                </a:solidFill>
              </a:rPr>
              <a:t>, having been appointed a Second Lieutenant, in the United States Air Force, do solemnly swear </a:t>
            </a:r>
            <a:r>
              <a:rPr lang="en-US" sz="2800" b="1" dirty="0">
                <a:solidFill>
                  <a:srgbClr val="00B0F0"/>
                </a:solidFill>
              </a:rPr>
              <a:t>that I will support and defend the constitution of the United States, </a:t>
            </a:r>
            <a:r>
              <a:rPr lang="en-US" sz="2800" b="1" dirty="0">
                <a:solidFill>
                  <a:srgbClr val="032F65"/>
                </a:solidFill>
              </a:rPr>
              <a:t>against all enemies, foreign and domestic, that I will bear true faith and allegiance to the same, that I take this obligation freely, without any mental reservation or purpose of evasion, and that I will well and faithfully discharge the duties of the office upon which I am about to enter, so help me God.</a:t>
            </a:r>
            <a:endParaRPr lang="en-US" sz="2800" i="1" dirty="0">
              <a:solidFill>
                <a:srgbClr val="032F65"/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002060"/>
                </a:solidFill>
              </a:rPr>
              <a:t>The Oath</a:t>
            </a:r>
            <a:endParaRPr lang="en-US" sz="4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3" name="Rectangle 3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244" name="Rectangle 4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24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875213"/>
          </a:xfrm>
          <a:noFill/>
          <a:ln/>
        </p:spPr>
        <p:txBody>
          <a:bodyPr lIns="92075" tIns="46038" rIns="92075" bIns="46038"/>
          <a:lstStyle/>
          <a:p>
            <a:pPr algn="ctr">
              <a:buFont typeface="Monotype Sorts" pitchFamily="2" charset="2"/>
              <a:buNone/>
            </a:pPr>
            <a:r>
              <a:rPr lang="en-US" sz="2800" b="1" dirty="0">
                <a:solidFill>
                  <a:srgbClr val="032F65"/>
                </a:solidFill>
              </a:rPr>
              <a:t>I, (</a:t>
            </a:r>
            <a:r>
              <a:rPr lang="en-US" sz="2800" b="1" u="sng" dirty="0">
                <a:solidFill>
                  <a:srgbClr val="032F65"/>
                </a:solidFill>
              </a:rPr>
              <a:t>state your full name)</a:t>
            </a:r>
            <a:r>
              <a:rPr lang="en-US" sz="2800" b="1" dirty="0">
                <a:solidFill>
                  <a:srgbClr val="032F65"/>
                </a:solidFill>
              </a:rPr>
              <a:t>, having been appointed a Second Lieutenant, in the United States Air Force, do solemnly swear that I will support and defend the constitution of the United States, </a:t>
            </a:r>
            <a:r>
              <a:rPr lang="en-US" sz="2800" b="1" dirty="0">
                <a:solidFill>
                  <a:srgbClr val="00B0F0"/>
                </a:solidFill>
              </a:rPr>
              <a:t>against all enemies, foreign and domestic, </a:t>
            </a:r>
            <a:r>
              <a:rPr lang="en-US" sz="2800" b="1" dirty="0">
                <a:solidFill>
                  <a:srgbClr val="032F65"/>
                </a:solidFill>
              </a:rPr>
              <a:t>that I will bear true faith and allegiance to the same, that I take this obligation freely, without any mental reservation or purpose of evasion, and that I will well and faithfully discharge the duties of the office upon which I am about to enter, so help me God.</a:t>
            </a:r>
            <a:endParaRPr lang="en-US" sz="2800" i="1" dirty="0">
              <a:solidFill>
                <a:srgbClr val="032F65"/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002060"/>
                </a:solidFill>
              </a:rPr>
              <a:t>The Oath</a:t>
            </a:r>
            <a:endParaRPr lang="en-US" sz="4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AF Theme">
      <a:dk1>
        <a:srgbClr val="000000"/>
      </a:dk1>
      <a:lt1>
        <a:srgbClr val="FFFFFF"/>
      </a:lt1>
      <a:dk2>
        <a:srgbClr val="002570"/>
      </a:dk2>
      <a:lt2>
        <a:srgbClr val="D7D7D7"/>
      </a:lt2>
      <a:accent1>
        <a:srgbClr val="4F81BD"/>
      </a:accent1>
      <a:accent2>
        <a:srgbClr val="DBE5F1"/>
      </a:accent2>
      <a:accent3>
        <a:srgbClr val="B8CCE4"/>
      </a:accent3>
      <a:accent4>
        <a:srgbClr val="95B3D7"/>
      </a:accent4>
      <a:accent5>
        <a:srgbClr val="366092"/>
      </a:accent5>
      <a:accent6>
        <a:srgbClr val="244061"/>
      </a:accent6>
      <a:hlink>
        <a:srgbClr val="5F94FF"/>
      </a:hlink>
      <a:folHlink>
        <a:srgbClr val="FFFFFF"/>
      </a:folHlink>
    </a:clrScheme>
    <a:fontScheme name="AF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2720</TotalTime>
  <Words>1555</Words>
  <Application>Microsoft Office PowerPoint</Application>
  <PresentationFormat>On-screen Show (4:3)</PresentationFormat>
  <Paragraphs>121</Paragraphs>
  <Slides>22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ＭＳ Ｐゴシック</vt:lpstr>
      <vt:lpstr>Arial</vt:lpstr>
      <vt:lpstr>Calibri</vt:lpstr>
      <vt:lpstr>Monotype Sorts</vt:lpstr>
      <vt:lpstr>Times New Roman</vt:lpstr>
      <vt:lpstr>Wingdings</vt:lpstr>
      <vt:lpstr>Office Theme</vt:lpstr>
      <vt:lpstr>      Oath of Office</vt:lpstr>
      <vt:lpstr>Overview</vt:lpstr>
      <vt:lpstr>The Oath</vt:lpstr>
      <vt:lpstr>The Oath</vt:lpstr>
      <vt:lpstr>The Oath</vt:lpstr>
      <vt:lpstr>The Oath</vt:lpstr>
      <vt:lpstr>The Oath</vt:lpstr>
      <vt:lpstr>The Oath</vt:lpstr>
      <vt:lpstr>The Oath</vt:lpstr>
      <vt:lpstr>The Oath</vt:lpstr>
      <vt:lpstr>The Oath</vt:lpstr>
      <vt:lpstr>The Oath</vt:lpstr>
      <vt:lpstr>The Oath</vt:lpstr>
      <vt:lpstr>The Oath</vt:lpstr>
      <vt:lpstr>The Oath</vt:lpstr>
      <vt:lpstr>What Does the Commission Mean?</vt:lpstr>
      <vt:lpstr>Service</vt:lpstr>
      <vt:lpstr>Sacrifice</vt:lpstr>
      <vt:lpstr>Responsibility</vt:lpstr>
      <vt:lpstr>Fun</vt:lpstr>
      <vt:lpstr>Summary</vt:lpstr>
      <vt:lpstr>PowerPoint Presentation</vt:lpstr>
    </vt:vector>
  </TitlesOfParts>
  <Company>U.S. Air Force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marvin.kerr</dc:creator>
  <cp:lastModifiedBy>Jessica Landgraf</cp:lastModifiedBy>
  <cp:revision>263</cp:revision>
  <dcterms:created xsi:type="dcterms:W3CDTF">2009-08-16T21:00:23Z</dcterms:created>
  <dcterms:modified xsi:type="dcterms:W3CDTF">2018-04-09T22:05:00Z</dcterms:modified>
</cp:coreProperties>
</file>